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31" r:id="rId25"/>
    <p:sldId id="332" r:id="rId26"/>
    <p:sldId id="333" r:id="rId27"/>
    <p:sldId id="334" r:id="rId28"/>
    <p:sldId id="335" r:id="rId29"/>
    <p:sldId id="355" r:id="rId30"/>
    <p:sldId id="356" r:id="rId31"/>
    <p:sldId id="357" r:id="rId32"/>
    <p:sldId id="336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76787"/>
            <a:ext cx="11665296" cy="633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182350" cy="3689945"/>
            <a:chOff x="263352" y="1340768"/>
            <a:chExt cx="11182350" cy="36899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182350" cy="3429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221088"/>
              <a:ext cx="3343275" cy="809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87488" y="3140968"/>
            <a:ext cx="67687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221088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19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75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322920"/>
            <a:ext cx="496855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98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109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212976"/>
            <a:ext cx="43924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21088"/>
            <a:ext cx="67687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07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7443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0506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89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775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44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13554" cy="545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7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204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356992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65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8771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348880"/>
            <a:ext cx="84969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244427"/>
            <a:ext cx="84969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149080"/>
            <a:ext cx="84969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035199"/>
            <a:ext cx="84969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8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7152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83529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212976"/>
            <a:ext cx="83529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24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8924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3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30956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2101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3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348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2348880"/>
            <a:ext cx="50405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7536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140968"/>
            <a:ext cx="61206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221088"/>
            <a:ext cx="9865096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2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209"/>
            <a:ext cx="116586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78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156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7416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06431"/>
            <a:ext cx="7416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143380"/>
            <a:ext cx="7416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013176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7888" y="5013176"/>
            <a:ext cx="50405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62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5059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268760"/>
            <a:ext cx="676875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08920"/>
            <a:ext cx="77768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755295"/>
            <a:ext cx="88569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801670"/>
            <a:ext cx="88569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4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3439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8928992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97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652"/>
            <a:ext cx="11144694" cy="557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5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871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996952"/>
            <a:ext cx="374441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525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284984"/>
            <a:ext cx="676875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94116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85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680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924944"/>
            <a:ext cx="223224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293096"/>
            <a:ext cx="21602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92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03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632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284984"/>
            <a:ext cx="57606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057982"/>
            <a:ext cx="57606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5013176"/>
            <a:ext cx="57606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6021844"/>
            <a:ext cx="57606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561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8602"/>
            <a:ext cx="6683672" cy="55412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344" y="1844824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2598969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3390820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36" y="4005064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336" y="4862902"/>
            <a:ext cx="7992888" cy="79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10" y="6040975"/>
            <a:ext cx="7992888" cy="798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84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204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212976"/>
            <a:ext cx="852319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05064"/>
            <a:ext cx="367240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8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12520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212976"/>
            <a:ext cx="40324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33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177361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45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395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348880"/>
            <a:ext cx="504056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63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17286" cy="550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5229200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6059224"/>
            <a:ext cx="381642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71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109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108565"/>
            <a:ext cx="7128792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74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2025-10-26T08:55:11Z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