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38" r:id="rId8"/>
    <p:sldId id="33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636912"/>
            <a:ext cx="11453011" cy="8077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524875" cy="112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492896"/>
            <a:ext cx="4905375" cy="3305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352" y="2493571"/>
            <a:ext cx="3816424" cy="12004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145483"/>
            <a:ext cx="30243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7" y="5157192"/>
            <a:ext cx="4905375" cy="747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89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62087"/>
            <a:ext cx="1161097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172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077575" cy="503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1344200"/>
            <a:ext cx="5081837" cy="359696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35360" y="2276872"/>
            <a:ext cx="46085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5360" y="3142684"/>
            <a:ext cx="53285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5360" y="4001376"/>
            <a:ext cx="46085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91344" y="4902402"/>
            <a:ext cx="46085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91344" y="5761094"/>
            <a:ext cx="72008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725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2989"/>
            <a:ext cx="6133356" cy="549643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344" y="2132856"/>
            <a:ext cx="64807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8236" y="2738854"/>
            <a:ext cx="52957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1999" y="3538721"/>
            <a:ext cx="46085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9579" y="4193106"/>
            <a:ext cx="46085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9578" y="5071294"/>
            <a:ext cx="4960317" cy="10220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2012" y="6268324"/>
            <a:ext cx="46085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868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7290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808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77550" cy="508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1242094"/>
            <a:ext cx="3448050" cy="3400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352" y="2379328"/>
            <a:ext cx="71287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284984"/>
            <a:ext cx="756084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820047"/>
            <a:ext cx="69847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5817958"/>
            <a:ext cx="64807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999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839152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708919"/>
            <a:ext cx="8064896" cy="12596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40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797152"/>
            <a:ext cx="648072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1412776"/>
            <a:ext cx="3190875" cy="331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725144"/>
            <a:ext cx="9544050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248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3645024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4690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768" y="1268760"/>
            <a:ext cx="422910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00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6102"/>
          <a:stretch/>
        </p:blipFill>
        <p:spPr>
          <a:xfrm>
            <a:off x="335360" y="1340768"/>
            <a:ext cx="10419606" cy="237626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58499" b="39406"/>
          <a:stretch/>
        </p:blipFill>
        <p:spPr>
          <a:xfrm>
            <a:off x="4151784" y="3727658"/>
            <a:ext cx="4248472" cy="2763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708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6559"/>
          <a:stretch/>
        </p:blipFill>
        <p:spPr>
          <a:xfrm>
            <a:off x="263352" y="1700808"/>
            <a:ext cx="10419606" cy="2892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61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r="42144" b="19207"/>
          <a:stretch/>
        </p:blipFill>
        <p:spPr>
          <a:xfrm>
            <a:off x="551384" y="1412776"/>
            <a:ext cx="6480720" cy="4032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t="83678"/>
          <a:stretch/>
        </p:blipFill>
        <p:spPr>
          <a:xfrm>
            <a:off x="564895" y="5517232"/>
            <a:ext cx="11201400" cy="81463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51384" y="3140968"/>
            <a:ext cx="30243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3933056"/>
            <a:ext cx="36004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4721202"/>
            <a:ext cx="30243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3392" y="5549504"/>
            <a:ext cx="85689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174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3574"/>
            <a:ext cx="843915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2636912"/>
            <a:ext cx="77768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44" y="3573016"/>
            <a:ext cx="7056784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984283"/>
            <a:ext cx="80648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5949057"/>
            <a:ext cx="86409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9853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2025-10-26T10:18:05Z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