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2595562"/>
            <a:ext cx="597217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340768"/>
            <a:ext cx="32289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93096"/>
            <a:ext cx="91344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390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141871"/>
            <a:ext cx="3741688" cy="2720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8498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21088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61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301208"/>
            <a:ext cx="24482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7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02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972800" cy="5420816"/>
            <a:chOff x="335360" y="1268760"/>
            <a:chExt cx="10972800" cy="54208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15650" cy="3781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13176"/>
              <a:ext cx="10972800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063552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3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8298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6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16109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0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2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537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6876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82089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34712"/>
            <a:ext cx="82089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77072"/>
            <a:ext cx="82089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13176"/>
            <a:ext cx="11089232" cy="1220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7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725275" cy="56197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645024"/>
            <a:ext cx="1159328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11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823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501008"/>
            <a:ext cx="705678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94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7626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5976664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56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91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07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012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65104"/>
            <a:ext cx="96869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4323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0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394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19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04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005064"/>
            <a:ext cx="7200800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7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441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08920"/>
            <a:ext cx="1072919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933056"/>
            <a:ext cx="1072919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29200"/>
            <a:ext cx="1072919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2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680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950505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356992"/>
            <a:ext cx="1087320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373216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5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585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57" r="-262"/>
          <a:stretch/>
        </p:blipFill>
        <p:spPr>
          <a:xfrm>
            <a:off x="3647728" y="3068960"/>
            <a:ext cx="4421616" cy="30653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6093296"/>
            <a:ext cx="10839450" cy="657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78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6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1247775"/>
            <a:ext cx="55530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733256"/>
            <a:ext cx="110013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237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933950"/>
            <a:ext cx="68008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0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8125" y="1304925"/>
            <a:ext cx="11715750" cy="5553075"/>
            <a:chOff x="238125" y="1304925"/>
            <a:chExt cx="11715750" cy="55530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304925"/>
              <a:ext cx="11715750" cy="4248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553075"/>
              <a:ext cx="7410450" cy="1304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240016" y="5517232"/>
            <a:ext cx="7200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21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412776"/>
            <a:ext cx="44958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90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522"/>
            <a:ext cx="11019728" cy="55724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625755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