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23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571750"/>
            <a:ext cx="72199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16" y="1268760"/>
            <a:ext cx="119062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2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412776"/>
            <a:ext cx="38290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90582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89040"/>
            <a:ext cx="4991100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6072274"/>
            <a:ext cx="10448925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15719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2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9606593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53732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8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01008"/>
            <a:ext cx="44005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6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05064"/>
            <a:ext cx="3120678" cy="276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492896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42900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3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6375"/>
            <a:ext cx="11763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65313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3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932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9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412776"/>
            <a:ext cx="34956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100393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1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2129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14908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15719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229200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9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1885950"/>
            <a:ext cx="39433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8762"/>
            <a:ext cx="116395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65313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18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40768"/>
            <a:ext cx="11639550" cy="3662511"/>
            <a:chOff x="191344" y="1340768"/>
            <a:chExt cx="11639550" cy="3662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9550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48863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136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4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412776"/>
            <a:ext cx="39243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212976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51962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941168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80153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7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5057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89380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8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52537"/>
            <a:ext cx="117062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61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8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89249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9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21297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1490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08518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60932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8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19150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132856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49292"/>
            <a:ext cx="5688632" cy="65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35412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17836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87138"/>
            <a:ext cx="5472608" cy="61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5229200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021288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6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57626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31304"/>
            <a:ext cx="80648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61048"/>
            <a:ext cx="80648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7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653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3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10515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35699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3096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2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2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32861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8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