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3179386"/>
            <a:ext cx="11665296" cy="4992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1603"/>
            <a:ext cx="10454166" cy="552589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1196752"/>
            <a:ext cx="3171825" cy="3829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352" y="2204864"/>
            <a:ext cx="46085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2959008"/>
            <a:ext cx="59046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861048"/>
            <a:ext cx="23762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9616" y="3789040"/>
            <a:ext cx="38884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4581128"/>
            <a:ext cx="21602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67608" y="4581128"/>
            <a:ext cx="35283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3352" y="5445224"/>
            <a:ext cx="35283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3352" y="6312490"/>
            <a:ext cx="35283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209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007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442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348880"/>
            <a:ext cx="58326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348121"/>
            <a:ext cx="58326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196534"/>
            <a:ext cx="5832648" cy="1608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3178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811530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1412776"/>
            <a:ext cx="50405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344" y="2276872"/>
            <a:ext cx="50405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344" y="3181846"/>
            <a:ext cx="50405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344" y="4190514"/>
            <a:ext cx="50405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085184"/>
            <a:ext cx="59766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5990157"/>
            <a:ext cx="105851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622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19162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276872"/>
            <a:ext cx="79208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284984"/>
            <a:ext cx="7920880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689578"/>
            <a:ext cx="7920880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282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365104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752" y="1412776"/>
            <a:ext cx="3819525" cy="3476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5013176"/>
            <a:ext cx="7981950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6728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2828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3743325"/>
            <a:ext cx="3495675" cy="3114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99656" y="3356992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6275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49075" cy="293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8" y="3935406"/>
            <a:ext cx="3581400" cy="2895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91744" y="3429000"/>
            <a:ext cx="15121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226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6812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3944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4422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276872"/>
            <a:ext cx="66967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200698"/>
            <a:ext cx="6696744" cy="5883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4209366"/>
            <a:ext cx="6696744" cy="5883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5048351"/>
            <a:ext cx="6696744" cy="5883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2210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59" y="1268760"/>
            <a:ext cx="5597389" cy="55892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060848"/>
            <a:ext cx="58326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924944"/>
            <a:ext cx="58326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820491"/>
            <a:ext cx="58326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565209"/>
            <a:ext cx="58326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357060"/>
            <a:ext cx="5832648" cy="6642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6299741"/>
            <a:ext cx="58326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874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77650" cy="562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6093296"/>
            <a:ext cx="10801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9600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2025-10-26T10:09:43Z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