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3028950"/>
            <a:ext cx="103060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82402"/>
            <a:ext cx="105822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9309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162050"/>
            <a:ext cx="8658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60285"/>
            <a:ext cx="10598968" cy="528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729194" cy="5380062"/>
            <a:chOff x="271462" y="1340768"/>
            <a:chExt cx="11729194" cy="5380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6406" y="4149080"/>
              <a:ext cx="11144250" cy="2571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4041416"/>
            <a:ext cx="13681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81432" y="5016776"/>
            <a:ext cx="162653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9" y="227687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340768"/>
            <a:ext cx="244827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5" y="2276872"/>
            <a:ext cx="11093499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018" y="322516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3225168"/>
            <a:ext cx="748883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733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49289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4530" y="3248184"/>
            <a:ext cx="227761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0971584" cy="54400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5950424"/>
            <a:ext cx="158417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5969"/>
            <a:ext cx="115538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412776"/>
            <a:ext cx="10259119" cy="5290647"/>
            <a:chOff x="733425" y="1412776"/>
            <a:chExt cx="10725150" cy="5530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412776"/>
              <a:ext cx="1072515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057" y="5772181"/>
              <a:ext cx="9544050" cy="1171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4077071"/>
            <a:ext cx="10873208" cy="2626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690687"/>
            <a:ext cx="65817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57312"/>
            <a:ext cx="10839450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74" y="3092658"/>
            <a:ext cx="11036349" cy="264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628"/>
            <a:ext cx="11658600" cy="17049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39416" y="3212976"/>
            <a:ext cx="10009112" cy="3415570"/>
            <a:chOff x="839416" y="3284984"/>
            <a:chExt cx="11076468" cy="37798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7943850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036290"/>
              <a:ext cx="10525125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784548"/>
              <a:ext cx="10687050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4984" y="5634154"/>
              <a:ext cx="11010900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87488" y="6340885"/>
              <a:ext cx="4038600" cy="723900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03923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46017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5412"/>
            <a:ext cx="11239425" cy="53905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55090" y="603669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23975"/>
            <a:ext cx="11403566" cy="54173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592467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