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40" r:id="rId22"/>
    <p:sldId id="339" r:id="rId23"/>
    <p:sldId id="341" r:id="rId24"/>
    <p:sldId id="342" r:id="rId25"/>
    <p:sldId id="343" r:id="rId26"/>
    <p:sldId id="344" r:id="rId27"/>
    <p:sldId id="345" r:id="rId28"/>
    <p:sldId id="346" r:id="rId29"/>
    <p:sldId id="347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124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912" y="3573016"/>
            <a:ext cx="59721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637" y="4260751"/>
            <a:ext cx="4751611" cy="25509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35699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1724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2272233"/>
            <a:ext cx="15841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495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27687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4737" y="4077072"/>
            <a:ext cx="4962525" cy="2524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144441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56483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1233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66700" y="1268761"/>
            <a:ext cx="11092589" cy="5400599"/>
            <a:chOff x="266700" y="1196753"/>
            <a:chExt cx="11473018" cy="5585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6700" y="1196753"/>
              <a:ext cx="11473018" cy="469606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983432" y="6123434"/>
              <a:ext cx="10153128" cy="659136"/>
              <a:chOff x="983432" y="6267450"/>
              <a:chExt cx="10317360" cy="669798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83432" y="6267450"/>
                <a:ext cx="2514600" cy="5905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863752" y="6308598"/>
                <a:ext cx="1847850" cy="5524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077322" y="6270498"/>
                <a:ext cx="2457450" cy="6667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900492" y="6271642"/>
                <a:ext cx="2400300" cy="657225"/>
              </a:xfrm>
              <a:prstGeom prst="rect">
                <a:avLst/>
              </a:prstGeom>
            </p:spPr>
          </p:pic>
        </p:grpSp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5064199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4437112"/>
            <a:ext cx="92392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537" y="620688"/>
            <a:ext cx="28289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12776"/>
            <a:ext cx="11610975" cy="3672408"/>
            <a:chOff x="290512" y="1412776"/>
            <a:chExt cx="11610975" cy="36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284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4732" y="4370809"/>
              <a:ext cx="10629900" cy="7143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36510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84784"/>
            <a:ext cx="108585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92" y="1628800"/>
            <a:ext cx="5314062" cy="256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41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508518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0768"/>
            <a:ext cx="108204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958589"/>
            <a:ext cx="3600400" cy="2649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1268760"/>
            <a:ext cx="540060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556792"/>
            <a:ext cx="97726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43696" y="521815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3486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40192" y="1293144"/>
            <a:ext cx="151216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84784"/>
            <a:ext cx="118110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1800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79976" y="2276872"/>
            <a:ext cx="381642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3188592"/>
            <a:ext cx="15841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49024" y="5193768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4810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143716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04136" y="143716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243690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4502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65055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1196752"/>
            <a:ext cx="1165860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727" y="4980029"/>
            <a:ext cx="5467697" cy="1750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3154139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32880" y="4166075"/>
            <a:ext cx="171524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284984"/>
            <a:ext cx="3505200" cy="34385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83432" y="4501120"/>
            <a:ext cx="5424984" cy="1657350"/>
            <a:chOff x="983432" y="4501120"/>
            <a:chExt cx="5424984" cy="16573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4581128"/>
              <a:ext cx="1924050" cy="1552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65216" y="4501120"/>
              <a:ext cx="2743200" cy="16573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30699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358107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2025-10-26T07:15:23Z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