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" y="3933056"/>
            <a:ext cx="99441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2095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1473736"/>
            <a:ext cx="259228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1487080"/>
            <a:ext cx="1438523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1329" y="2572168"/>
            <a:ext cx="12821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210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491453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43037"/>
            <a:ext cx="110680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3512"/>
            <a:ext cx="11639550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256490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484784"/>
            <a:ext cx="11703249" cy="4864199"/>
            <a:chOff x="304800" y="1484784"/>
            <a:chExt cx="11703249" cy="48641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84784"/>
              <a:ext cx="1158240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501008"/>
              <a:ext cx="11096625" cy="28479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3488816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5610224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1533525"/>
            <a:ext cx="44767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3352" y="1340768"/>
            <a:ext cx="11628610" cy="5517232"/>
            <a:chOff x="263352" y="1340768"/>
            <a:chExt cx="11628610" cy="55172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7200900" cy="1647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006121"/>
              <a:ext cx="7239000" cy="895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0037" y="4005064"/>
              <a:ext cx="11591925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4737307"/>
              <a:ext cx="10629900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8136" y="5483267"/>
              <a:ext cx="7372350" cy="6572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62160" y="6257925"/>
              <a:ext cx="8077200" cy="600075"/>
            </a:xfrm>
            <a:prstGeom prst="rect">
              <a:avLst/>
            </a:prstGeom>
          </p:spPr>
        </p:pic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72514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2348880"/>
            <a:ext cx="4166592" cy="2392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25" y="4797152"/>
            <a:ext cx="10496550" cy="1714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2224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4972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80443" y="455449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427" y="340236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0476483" cy="53544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3140968"/>
            <a:ext cx="122413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9547" y="4074825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9976" y="5037560"/>
            <a:ext cx="129614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12776"/>
            <a:ext cx="11737728" cy="3821782"/>
            <a:chOff x="280987" y="1412776"/>
            <a:chExt cx="11737728" cy="3821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12776"/>
              <a:ext cx="11630025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501008"/>
              <a:ext cx="10963275" cy="17335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2388956"/>
            <a:ext cx="192658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342900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3095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53827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3339" y="361116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181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91954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4720295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52562"/>
            <a:ext cx="108489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85887"/>
            <a:ext cx="107632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9"/>
            <a:ext cx="9986714" cy="52307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79107" y="2132856"/>
            <a:ext cx="1825005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32675" y="3059448"/>
            <a:ext cx="25515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80443" y="148478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6375"/>
            <a:ext cx="11668125" cy="3905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56490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2445272"/>
            <a:ext cx="136815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445272"/>
            <a:ext cx="107299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6976" y="3505976"/>
            <a:ext cx="164680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453350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40472" y="5606400"/>
            <a:ext cx="137926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1866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30784" y="1509168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98368" y="1509168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4784"/>
            <a:ext cx="11772900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3451137"/>
            <a:ext cx="309634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49692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4496928"/>
            <a:ext cx="230425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12776"/>
            <a:ext cx="11639550" cy="4771654"/>
            <a:chOff x="276225" y="1412776"/>
            <a:chExt cx="11639550" cy="47716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8675" y="3288830"/>
              <a:ext cx="11087100" cy="28956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1399709"/>
            <a:ext cx="1728193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64552" y="245407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8888" y="3283129"/>
            <a:ext cx="162470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