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995612"/>
            <a:ext cx="98679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097213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484784"/>
            <a:ext cx="75438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085184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412776"/>
            <a:ext cx="64865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575"/>
          <a:stretch/>
        </p:blipFill>
        <p:spPr>
          <a:xfrm>
            <a:off x="285750" y="1412776"/>
            <a:ext cx="1162050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624" y="2492896"/>
            <a:ext cx="110490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5786"/>
          <a:stretch/>
        </p:blipFill>
        <p:spPr>
          <a:xfrm>
            <a:off x="285750" y="1484784"/>
            <a:ext cx="11620500" cy="763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16304" y="2409840"/>
            <a:ext cx="165618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13584" y="3348624"/>
            <a:ext cx="165618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84784"/>
            <a:ext cx="10953750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1484784"/>
            <a:ext cx="165618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2776"/>
            <a:ext cx="1174432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356992"/>
            <a:ext cx="5384080" cy="33642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1128" y="3356992"/>
            <a:ext cx="5414576" cy="336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6177928"/>
            <a:ext cx="31337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140968"/>
            <a:ext cx="7560840" cy="3320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2990066"/>
            <a:ext cx="7560840" cy="34755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4506051"/>
            <a:ext cx="32480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1412776"/>
            <a:ext cx="8029575" cy="3152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97152"/>
            <a:ext cx="321945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9787" y="1412776"/>
            <a:ext cx="79724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7518"/>
            <a:ext cx="1153477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943225"/>
            <a:ext cx="5743575" cy="3914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3212976"/>
            <a:ext cx="309634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798" y="3754785"/>
            <a:ext cx="7378402" cy="27209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6799" y="3716685"/>
            <a:ext cx="7378402" cy="27575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6093296"/>
            <a:ext cx="33242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789040"/>
            <a:ext cx="7410028" cy="29845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3705250"/>
            <a:ext cx="7410027" cy="30002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6032177"/>
            <a:ext cx="31146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900" y="1463328"/>
            <a:ext cx="6953250" cy="465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6248276"/>
            <a:ext cx="31527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689"/>
          <a:stretch/>
        </p:blipFill>
        <p:spPr>
          <a:xfrm>
            <a:off x="983432" y="1412776"/>
            <a:ext cx="10632305" cy="508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270000"/>
            <a:ext cx="101346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37698"/>
            <a:ext cx="11503689" cy="5403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6792"/>
            <a:ext cx="11077575" cy="3286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420888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153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821113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38287"/>
            <a:ext cx="108204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80486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2025-10-26T07:04:58Z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