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3975" y="3038475"/>
            <a:ext cx="700405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1162050"/>
            <a:ext cx="978535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26282" y="292700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764540"/>
            <a:ext cx="9436100" cy="59543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21482" y="292700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904875"/>
            <a:ext cx="982980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35444" y="2003368"/>
            <a:ext cx="56179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22485" y="2003425"/>
            <a:ext cx="66865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05917" y="4303222"/>
            <a:ext cx="56179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46863" y="5448532"/>
            <a:ext cx="80193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836930"/>
            <a:ext cx="9785350" cy="546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58064" y="3970714"/>
            <a:ext cx="8019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69191" y="4543368"/>
            <a:ext cx="11991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91737" y="5781040"/>
            <a:ext cx="92200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826135"/>
            <a:ext cx="9848850" cy="4489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5455" y="5481320"/>
            <a:ext cx="9188450" cy="1009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47591" y="1920240"/>
            <a:ext cx="5895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49990" y="3084021"/>
            <a:ext cx="111597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1930" y="749935"/>
            <a:ext cx="9152890" cy="59709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03663" y="3915294"/>
            <a:ext cx="275080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01336" y="5079076"/>
            <a:ext cx="85735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33846" y="5651730"/>
            <a:ext cx="52484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6525" y="741045"/>
            <a:ext cx="9378950" cy="349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4940" y="1144270"/>
            <a:ext cx="4681855" cy="32429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6110" y="4441190"/>
            <a:ext cx="9251950" cy="22479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945555" y="4349403"/>
            <a:ext cx="277851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02937" y="5568603"/>
            <a:ext cx="75575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19810" y="6168967"/>
            <a:ext cx="86659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6095" y="5182870"/>
            <a:ext cx="9088120" cy="1581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3650" y="735330"/>
            <a:ext cx="9664700" cy="965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8225" y="1684020"/>
            <a:ext cx="8336915" cy="34734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167227" y="6316749"/>
            <a:ext cx="245524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9872" y="1695739"/>
            <a:ext cx="4724400" cy="344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0500" y="782955"/>
            <a:ext cx="9271000" cy="573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71663" y="1319876"/>
            <a:ext cx="48790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50863" y="4247803"/>
            <a:ext cx="82041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05990" y="6002712"/>
            <a:ext cx="49713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904875"/>
            <a:ext cx="9766300" cy="5048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1431925"/>
            <a:ext cx="9829800" cy="399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49289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9700" y="854075"/>
            <a:ext cx="9372600" cy="514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93408" y="784166"/>
            <a:ext cx="49713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89335" y="2529837"/>
            <a:ext cx="49713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68972" y="3120964"/>
            <a:ext cx="140230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99953" y="4875873"/>
            <a:ext cx="68186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51081" y="5467001"/>
            <a:ext cx="82041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056640"/>
            <a:ext cx="9747250" cy="335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7685" y="4568825"/>
            <a:ext cx="7912100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9600" y="786765"/>
            <a:ext cx="8343900" cy="59601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8899" y="701039"/>
            <a:ext cx="5817283" cy="2125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22790" y="2991656"/>
            <a:ext cx="8588192" cy="2744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01091" y="5891876"/>
            <a:ext cx="7638473" cy="8599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130300"/>
            <a:ext cx="9747250" cy="459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00827" y="5180676"/>
            <a:ext cx="186411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0025" y="946150"/>
            <a:ext cx="9251950" cy="496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16390" y="2169621"/>
            <a:ext cx="5004483" cy="1608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30063" y="3887585"/>
            <a:ext cx="9419464" cy="2171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9150" y="1571625"/>
            <a:ext cx="801370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44463" y="1560020"/>
            <a:ext cx="8468119" cy="38709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836930"/>
            <a:ext cx="9747250" cy="540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81701" y="84882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53992" y="359202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1244600"/>
            <a:ext cx="9810750" cy="436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31740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18646" y="455260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800100"/>
            <a:ext cx="974725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53991" y="446947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863600"/>
            <a:ext cx="9747250" cy="513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99413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53992" y="434016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431925"/>
            <a:ext cx="9791700" cy="399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63227" y="374904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450975"/>
            <a:ext cx="9747250" cy="395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81700" y="203107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2625" y="1635125"/>
            <a:ext cx="8286750" cy="358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71</cp:revision>
  <dcterms:created xsi:type="dcterms:W3CDTF">2015-09-16T06:44:00Z</dcterms:created>
  <dcterms:modified xsi:type="dcterms:W3CDTF">2025-10-31T02:34:30Z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