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00808"/>
            <a:ext cx="11449050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9437" y="3933056"/>
            <a:ext cx="595312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28750"/>
            <a:ext cx="110490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2914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1602169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5835" y="3284984"/>
            <a:ext cx="9140329" cy="32430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08435" y="2492896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84784"/>
            <a:ext cx="110109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5114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1412776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3876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15880" y="2420888"/>
            <a:ext cx="1512168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58280" y="4505720"/>
            <a:ext cx="2001416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2914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1375064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50" y="2204864"/>
            <a:ext cx="11239500" cy="45529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08435" y="1458153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58847"/>
            <a:ext cx="9706297" cy="531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876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2406449"/>
            <a:ext cx="1557015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1017" y="3491537"/>
            <a:ext cx="122655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24192" y="4533504"/>
            <a:ext cx="2160240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3190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573016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59626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3705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20888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61531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3962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76320" y="2445272"/>
            <a:ext cx="2232248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07568" y="4509120"/>
            <a:ext cx="1512168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57520" y="4509120"/>
            <a:ext cx="1818800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84784"/>
            <a:ext cx="10868025" cy="4972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75520" y="1484784"/>
            <a:ext cx="280831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5095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04162" y="2636912"/>
            <a:ext cx="2159990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867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03712" y="1445928"/>
            <a:ext cx="2952328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71500" y="1412776"/>
            <a:ext cx="11049000" cy="4276725"/>
            <a:chOff x="571500" y="1412776"/>
            <a:chExt cx="11049000" cy="42767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1500" y="1412776"/>
              <a:ext cx="11049000" cy="19716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81900" y="3384451"/>
              <a:ext cx="4038600" cy="23050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3463917"/>
              <a:ext cx="1933575" cy="18192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39816" y="3543275"/>
              <a:ext cx="2695575" cy="1685925"/>
            </a:xfrm>
            <a:prstGeom prst="rect">
              <a:avLst/>
            </a:prstGeom>
          </p:spPr>
        </p:pic>
      </p:grp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20403" y="2538273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90650"/>
            <a:ext cx="11601450" cy="4076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564904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2776"/>
            <a:ext cx="110966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238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96400" y="1437160"/>
            <a:ext cx="1440160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96400" y="2546632"/>
            <a:ext cx="1440160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7" y="3668296"/>
            <a:ext cx="1060711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6703" y="4777768"/>
            <a:ext cx="1524881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2000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1373953"/>
            <a:ext cx="1311846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4424" y="2466265"/>
            <a:ext cx="105511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57175" y="1484784"/>
            <a:ext cx="11677650" cy="4079701"/>
            <a:chOff x="257175" y="1484784"/>
            <a:chExt cx="11677650" cy="40797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7175" y="1484784"/>
              <a:ext cx="11677650" cy="3190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7203" y="4869160"/>
              <a:ext cx="11020425" cy="695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56792"/>
            <a:ext cx="11029950" cy="3914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20403" y="2610281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2025-10-26T07:54:47Z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