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675" y="3057525"/>
            <a:ext cx="87566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95400"/>
            <a:ext cx="97472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32" y="2557193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635125"/>
            <a:ext cx="976630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9" y="2261629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308100"/>
            <a:ext cx="9785350" cy="42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9" y="1882938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593850"/>
            <a:ext cx="97282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6" y="3406938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64540"/>
            <a:ext cx="97663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4851" y="1947593"/>
            <a:ext cx="12322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9869" y="2575664"/>
            <a:ext cx="17864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5178" y="4469119"/>
            <a:ext cx="9367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0559" y="5106428"/>
            <a:ext cx="10660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04925"/>
            <a:ext cx="97663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4051" y="1892174"/>
            <a:ext cx="862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0306" y="2529483"/>
            <a:ext cx="8628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6505" y="3148330"/>
            <a:ext cx="118237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8850" y="3785628"/>
            <a:ext cx="12415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64540"/>
            <a:ext cx="7905750" cy="321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4149090"/>
            <a:ext cx="9709150" cy="236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42414" y="4709266"/>
            <a:ext cx="9367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7541" y="5346575"/>
            <a:ext cx="11676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1324" y="5993120"/>
            <a:ext cx="909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649605"/>
            <a:ext cx="7537450" cy="103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815" y="1684655"/>
            <a:ext cx="7833360" cy="2082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085" y="3766820"/>
            <a:ext cx="9194800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90560" y="3684029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2487" y="4339812"/>
            <a:ext cx="14816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6450" y="4986357"/>
            <a:ext cx="2118968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669" y="5595957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12887" y="6260973"/>
            <a:ext cx="2414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9111615" cy="5966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9614" y="2991301"/>
            <a:ext cx="29594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7650" y="3628611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7869" y="6196320"/>
            <a:ext cx="9090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90650"/>
            <a:ext cx="97663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6" y="2538720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844675"/>
            <a:ext cx="960120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593850"/>
            <a:ext cx="918845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1759" y="2160029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905000"/>
            <a:ext cx="92519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5615" y="2529484"/>
            <a:ext cx="7981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5396" y="2529484"/>
            <a:ext cx="7981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3360" y="3166793"/>
            <a:ext cx="7981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8960" y="3804102"/>
            <a:ext cx="11122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276350"/>
            <a:ext cx="97091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584325"/>
            <a:ext cx="9271000" cy="368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917065"/>
            <a:ext cx="9251950" cy="271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1542" y="1892174"/>
            <a:ext cx="6432349" cy="1756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506" y="3822574"/>
            <a:ext cx="8408930" cy="1756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244600"/>
            <a:ext cx="923290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5505" y="1199448"/>
            <a:ext cx="100160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7724" y="1873701"/>
            <a:ext cx="10016059" cy="4139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330690" cy="590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574800"/>
            <a:ext cx="92900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7796" y="1605848"/>
            <a:ext cx="5647259" cy="2966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3141" y="4838574"/>
            <a:ext cx="8824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685925"/>
            <a:ext cx="92964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0087" y="1762864"/>
            <a:ext cx="9249440" cy="209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868" y="4025774"/>
            <a:ext cx="9434167" cy="209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276475"/>
            <a:ext cx="97282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4" y="2954357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390650"/>
            <a:ext cx="97853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33" y="2603375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974850"/>
            <a:ext cx="9772650" cy="290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0814" y="1966065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679575"/>
            <a:ext cx="98107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6" y="2270865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01420"/>
            <a:ext cx="972820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0" y="2807970"/>
            <a:ext cx="8216900" cy="234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5396" y="2437120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603375"/>
            <a:ext cx="970915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6" y="2196975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640" y="742950"/>
            <a:ext cx="970280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4296410"/>
            <a:ext cx="68389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535" y="1890395"/>
            <a:ext cx="4114800" cy="332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9978" y="1365702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2025-10-31T02:40:30Z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