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019425"/>
            <a:ext cx="54197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7058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37" y="1268760"/>
            <a:ext cx="5495925" cy="4295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8850" y="5564535"/>
            <a:ext cx="4249037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810625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099631"/>
            <a:ext cx="36004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132856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06416" y="4318293"/>
            <a:ext cx="360040" cy="30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4384" y="4318293"/>
            <a:ext cx="360040" cy="30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6202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425" y="1484784"/>
            <a:ext cx="7515225" cy="3581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389215"/>
            <a:ext cx="417646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5248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556792"/>
            <a:ext cx="6581775" cy="3438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076388"/>
            <a:ext cx="439248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0187"/>
            <a:ext cx="11601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5" y="1619250"/>
            <a:ext cx="7715250" cy="3619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5229200"/>
            <a:ext cx="41044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4480"/>
            <a:ext cx="116776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539" y="3027794"/>
            <a:ext cx="3728308" cy="33692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4633"/>
          <a:stretch/>
        </p:blipFill>
        <p:spPr>
          <a:xfrm>
            <a:off x="4151784" y="3095655"/>
            <a:ext cx="3743588" cy="34754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696" y="5987752"/>
            <a:ext cx="33337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6850"/>
            <a:ext cx="116871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147762"/>
            <a:ext cx="70675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93296"/>
            <a:ext cx="32861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0325" y="1114425"/>
            <a:ext cx="69913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901" y="3056384"/>
            <a:ext cx="8372475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3104009"/>
            <a:ext cx="5391150" cy="36099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62732" y="3212976"/>
            <a:ext cx="31330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537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092" y="3107085"/>
            <a:ext cx="4990324" cy="3545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093" y="3107086"/>
            <a:ext cx="4990324" cy="35532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6031308"/>
            <a:ext cx="31051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79218"/>
            <a:ext cx="9382125" cy="597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800100"/>
            <a:ext cx="8229600" cy="5257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6111162"/>
            <a:ext cx="3960440" cy="64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47800"/>
            <a:ext cx="114966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3987"/>
            <a:ext cx="116586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150" y="2343150"/>
            <a:ext cx="5219700" cy="2171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581128"/>
            <a:ext cx="396044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800"/>
            <a:ext cx="110680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1728787"/>
            <a:ext cx="4781550" cy="3400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5276056"/>
            <a:ext cx="388843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672" y="3140968"/>
            <a:ext cx="4277466" cy="3488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3140968"/>
            <a:ext cx="4213742" cy="3600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6054091"/>
            <a:ext cx="33337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2025-10-26T07:31:01Z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