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775" y="3038475"/>
            <a:ext cx="58864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0095"/>
            <a:ext cx="9728200" cy="370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670" y="2861310"/>
            <a:ext cx="3448050" cy="358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5393" y="2150795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27150"/>
            <a:ext cx="98107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6412" y="3591668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3721" y="5014067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904875"/>
            <a:ext cx="96837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7321" y="4995595"/>
            <a:ext cx="1407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939" y="5457414"/>
            <a:ext cx="12230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27150"/>
            <a:ext cx="97472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6" y="1264104"/>
            <a:ext cx="7519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635" y="1774825"/>
            <a:ext cx="371665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2521" y="2215449"/>
            <a:ext cx="7519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4048" y="4099667"/>
            <a:ext cx="17587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8703" y="4570722"/>
            <a:ext cx="15924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6922" y="4645890"/>
            <a:ext cx="1407770" cy="356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14450"/>
            <a:ext cx="9766300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248" y="2768030"/>
            <a:ext cx="8750588" cy="2712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400175"/>
            <a:ext cx="92329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6739" y="1864467"/>
            <a:ext cx="34305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6594" y="2898940"/>
            <a:ext cx="1638679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4922" y="5041776"/>
            <a:ext cx="24422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19175"/>
            <a:ext cx="97663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377950"/>
            <a:ext cx="92519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7322" y="1855230"/>
            <a:ext cx="16386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3177" y="3905702"/>
            <a:ext cx="18603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5687" y="4413702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0596" y="4930939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76400"/>
            <a:ext cx="98107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101725"/>
            <a:ext cx="927100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1141" y="1070139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0996" y="3647084"/>
            <a:ext cx="62291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8996" y="5189556"/>
            <a:ext cx="73282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39825"/>
            <a:ext cx="98488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764540"/>
            <a:ext cx="9523730" cy="5949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9577" y="1762866"/>
            <a:ext cx="289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1360" y="2280103"/>
            <a:ext cx="881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3796" y="3323812"/>
            <a:ext cx="1352349" cy="44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4305" y="1264103"/>
            <a:ext cx="34767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6959" y="1790575"/>
            <a:ext cx="18695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612900"/>
            <a:ext cx="923290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8160" y="3129848"/>
            <a:ext cx="2220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8414" y="3656321"/>
            <a:ext cx="521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3535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3214" y="866938"/>
            <a:ext cx="3984713" cy="1922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159" y="2926647"/>
            <a:ext cx="3984713" cy="2273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6269" y="5383519"/>
            <a:ext cx="7245149" cy="93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64540"/>
            <a:ext cx="9785350" cy="577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974725"/>
            <a:ext cx="880110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706" y="4515301"/>
            <a:ext cx="9000058" cy="1442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20775"/>
            <a:ext cx="92519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8" y="1116321"/>
            <a:ext cx="9618895" cy="4656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268730"/>
            <a:ext cx="8470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5650" y="1245630"/>
            <a:ext cx="8916932" cy="4499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0812" y="1208685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6921" y="4847813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2079625"/>
            <a:ext cx="970280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3103" y="2113850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511665" cy="5906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1430" y="1725922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0666" y="5281922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2635"/>
            <a:ext cx="971677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6085" y="2621849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2266" y="4506068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36930"/>
            <a:ext cx="97472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9" y="3693267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2028825"/>
            <a:ext cx="97472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5321" y="2511013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762000"/>
            <a:ext cx="9683750" cy="368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0" y="2941955"/>
            <a:ext cx="29972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3102" y="2196976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2025-10-31T02:30:52Z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