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41" r:id="rId23"/>
    <p:sldId id="339" r:id="rId24"/>
    <p:sldId id="340" r:id="rId25"/>
    <p:sldId id="342" r:id="rId26"/>
    <p:sldId id="343" r:id="rId27"/>
    <p:sldId id="344" r:id="rId28"/>
    <p:sldId id="345" r:id="rId29"/>
    <p:sldId id="346" r:id="rId30"/>
    <p:sldId id="347" r:id="rId31"/>
    <p:sldId id="348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404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3086100"/>
            <a:ext cx="75723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12" y="1576387"/>
            <a:ext cx="46767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2979" y="4090378"/>
            <a:ext cx="5355629" cy="24862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2301256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4449304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276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704281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010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2373264"/>
            <a:ext cx="136815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80488" y="3458352"/>
            <a:ext cx="193133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2248" y="3458352"/>
            <a:ext cx="159025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0768"/>
            <a:ext cx="10953750" cy="2886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1288505"/>
            <a:ext cx="136815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556792"/>
            <a:ext cx="72009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3" y="1340768"/>
            <a:ext cx="11259046" cy="5297562"/>
            <a:chOff x="309562" y="1412776"/>
            <a:chExt cx="11572875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412776"/>
              <a:ext cx="11572875" cy="461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2434" y="6238875"/>
              <a:ext cx="11001375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5" y="3136801"/>
            <a:ext cx="3905250" cy="3505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344241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3648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64152" y="2344241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23416" y="3343985"/>
            <a:ext cx="161660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48984" y="3343985"/>
            <a:ext cx="161660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791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432473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6237" y="1484784"/>
            <a:ext cx="38195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387" y="764704"/>
            <a:ext cx="446722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2751"/>
          <a:stretch/>
        </p:blipFill>
        <p:spPr>
          <a:xfrm>
            <a:off x="700087" y="4285779"/>
            <a:ext cx="10791825" cy="17281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6320" y="4149080"/>
            <a:ext cx="259228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5112248"/>
            <a:ext cx="720080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3923" y="1484784"/>
            <a:ext cx="10897989" cy="3672408"/>
            <a:chOff x="593923" y="1340768"/>
            <a:chExt cx="10897989" cy="3672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51187"/>
            <a:stretch/>
          </p:blipFill>
          <p:spPr>
            <a:xfrm>
              <a:off x="700087" y="1340768"/>
              <a:ext cx="10791825" cy="17853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62972"/>
            <a:stretch/>
          </p:blipFill>
          <p:spPr>
            <a:xfrm>
              <a:off x="593923" y="3284984"/>
              <a:ext cx="10868025" cy="1728192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2389648"/>
            <a:ext cx="129614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3352353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40114"/>
          <a:stretch/>
        </p:blipFill>
        <p:spPr>
          <a:xfrm>
            <a:off x="661987" y="1484784"/>
            <a:ext cx="10868025" cy="27950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2" y="1484784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26224" y="3484272"/>
            <a:ext cx="370182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3733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2348880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43232" y="4336176"/>
            <a:ext cx="515296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2952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784823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1340768"/>
            <a:ext cx="50101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7" y="4671467"/>
            <a:ext cx="106394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84784"/>
            <a:ext cx="1069657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5528" y="3635695"/>
            <a:ext cx="4680942" cy="29897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1484784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61120" y="2488257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4784"/>
            <a:ext cx="110204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978217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268760"/>
            <a:ext cx="7753350" cy="3781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5157923"/>
            <a:ext cx="424847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8297"/>
          <a:stretch/>
        </p:blipFill>
        <p:spPr>
          <a:xfrm>
            <a:off x="335360" y="1438275"/>
            <a:ext cx="11601450" cy="285482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19592" y="2420888"/>
            <a:ext cx="247295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350" y="2852936"/>
            <a:ext cx="354330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7129"/>
          <a:stretch/>
        </p:blipFill>
        <p:spPr>
          <a:xfrm>
            <a:off x="335360" y="1666875"/>
            <a:ext cx="11601450" cy="9106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1683977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87984" y="1683977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412" y="4077072"/>
            <a:ext cx="3305175" cy="2581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3316897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725" y="3789040"/>
            <a:ext cx="3638550" cy="29527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717032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12776"/>
            <a:ext cx="108870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33363" y="1412777"/>
            <a:ext cx="10399141" cy="5223682"/>
            <a:chOff x="233362" y="1412776"/>
            <a:chExt cx="11725275" cy="5889823"/>
          </a:xfrm>
        </p:grpSpPr>
        <p:grpSp>
          <p:nvGrpSpPr>
            <p:cNvPr id="4" name="组合 3"/>
            <p:cNvGrpSpPr/>
            <p:nvPr/>
          </p:nvGrpSpPr>
          <p:grpSpPr>
            <a:xfrm>
              <a:off x="233362" y="1412776"/>
              <a:ext cx="11725275" cy="3835499"/>
              <a:chOff x="233362" y="1412776"/>
              <a:chExt cx="11725275" cy="383549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33362" y="1412776"/>
                <a:ext cx="11725275" cy="16764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0018" y="3429000"/>
                <a:ext cx="11115675" cy="18192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0505" y="5445224"/>
              <a:ext cx="10934700" cy="185737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2128217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3067001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77736" y="4871417"/>
            <a:ext cx="134605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2025-10-26T07:27:43Z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