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18" r:id="rId2"/>
    <p:sldId id="320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02" r:id="rId33"/>
    <p:sldId id="303" r:id="rId34"/>
    <p:sldId id="304" r:id="rId35"/>
    <p:sldId id="305" r:id="rId36"/>
    <p:sldId id="306" r:id="rId37"/>
    <p:sldId id="307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3057525"/>
            <a:ext cx="53911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484784"/>
            <a:ext cx="95821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36176" y="436510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624" y="5340464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1762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1400584"/>
            <a:ext cx="208823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8435" y="464141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866900"/>
            <a:ext cx="106489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56792"/>
            <a:ext cx="108966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9"/>
            <a:ext cx="9936609" cy="524936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5013176"/>
            <a:ext cx="15841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31971" y="3351873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686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5229200"/>
            <a:ext cx="1512168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468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34" y="4077072"/>
            <a:ext cx="361950" cy="9239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2276872"/>
            <a:ext cx="129614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23096" y="2776744"/>
            <a:ext cx="91286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27376" y="3276616"/>
            <a:ext cx="91286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3276616"/>
            <a:ext cx="552496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12128" y="3764296"/>
            <a:ext cx="505242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02096" y="4257664"/>
            <a:ext cx="91286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15184" y="4743745"/>
            <a:ext cx="91286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16544" y="5239528"/>
            <a:ext cx="552496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71936" y="5239528"/>
            <a:ext cx="552496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3" y="1367001"/>
            <a:ext cx="10373990" cy="537436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1364329"/>
            <a:ext cx="280831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163300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2336688"/>
            <a:ext cx="165618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09102" y="233668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44366" y="4299599"/>
            <a:ext cx="161147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2705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1480" y="239425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38137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340768"/>
            <a:ext cx="10577066" cy="531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412776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6427" y="3402369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556792"/>
            <a:ext cx="95726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867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1322832"/>
            <a:ext cx="93610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3992" y="1822704"/>
            <a:ext cx="93610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03256" y="1822704"/>
            <a:ext cx="93610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2798064"/>
            <a:ext cx="93610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3284984"/>
            <a:ext cx="93610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11976" y="3789040"/>
            <a:ext cx="93610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4776592"/>
            <a:ext cx="1331216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03840" y="5252080"/>
            <a:ext cx="1331216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23424" y="5753001"/>
            <a:ext cx="1196712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556792"/>
            <a:ext cx="102870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529472"/>
            <a:ext cx="15841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5424" y="4904592"/>
            <a:ext cx="15841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563962"/>
            <a:ext cx="4779813" cy="2963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2577096"/>
            <a:ext cx="1656184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400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4784960"/>
            <a:ext cx="280831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30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1809750"/>
            <a:ext cx="65055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0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1628800"/>
            <a:ext cx="2088232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09655" y="2787040"/>
            <a:ext cx="3391831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978433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913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276872"/>
            <a:ext cx="82486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1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593" y="2132856"/>
            <a:ext cx="361950" cy="923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1556792"/>
            <a:ext cx="2160240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67736" y="2552712"/>
            <a:ext cx="129614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57760" y="3540264"/>
            <a:ext cx="1054264" cy="36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04775" y="1340768"/>
            <a:ext cx="11982450" cy="5237803"/>
            <a:chOff x="104775" y="1340768"/>
            <a:chExt cx="11982450" cy="52378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775" y="1340768"/>
              <a:ext cx="11982450" cy="2533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149080"/>
              <a:ext cx="707707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88387" y="4149080"/>
              <a:ext cx="4352925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5013176"/>
              <a:ext cx="2181225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1758" y="4994126"/>
              <a:ext cx="6496050" cy="6286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794819" y="5013176"/>
              <a:ext cx="1666875" cy="6191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11424" y="5925216"/>
              <a:ext cx="4857750" cy="6477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61984" y="5935634"/>
              <a:ext cx="4514850" cy="61912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290119" y="5911821"/>
              <a:ext cx="117157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911424" y="1124744"/>
            <a:ext cx="10757592" cy="2840707"/>
            <a:chOff x="911424" y="1357263"/>
            <a:chExt cx="10757592" cy="2840707"/>
          </a:xfrm>
        </p:grpSpPr>
        <p:grpSp>
          <p:nvGrpSpPr>
            <p:cNvPr id="12" name="组合 11"/>
            <p:cNvGrpSpPr/>
            <p:nvPr/>
          </p:nvGrpSpPr>
          <p:grpSpPr>
            <a:xfrm>
              <a:off x="911424" y="1357263"/>
              <a:ext cx="10757592" cy="2063683"/>
              <a:chOff x="839416" y="1382730"/>
              <a:chExt cx="10757592" cy="206368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839416" y="1382730"/>
                <a:ext cx="10757592" cy="1315921"/>
                <a:chOff x="839416" y="1382730"/>
                <a:chExt cx="10757592" cy="1315921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839416" y="1382730"/>
                  <a:ext cx="10697220" cy="676275"/>
                  <a:chOff x="839416" y="1382730"/>
                  <a:chExt cx="10697220" cy="676275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839416" y="1412776"/>
                    <a:ext cx="5229225" cy="628650"/>
                  </a:xfrm>
                  <a:prstGeom prst="rect">
                    <a:avLst/>
                  </a:prstGeom>
                </p:spPr>
              </p:pic>
              <p:pic>
                <p:nvPicPr>
                  <p:cNvPr id="5" name="图片 4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6059761" y="1382730"/>
                    <a:ext cx="5476875" cy="67627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90263" y="2091553"/>
                  <a:ext cx="5486400" cy="571500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520183" y="2041426"/>
                  <a:ext cx="5076825" cy="657225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1424" y="2817763"/>
                <a:ext cx="5905500" cy="628650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75915" y="2743773"/>
                <a:ext cx="4667250" cy="657225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55440" y="3445495"/>
              <a:ext cx="6286500" cy="752475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4035" y="3429000"/>
            <a:ext cx="3810557" cy="3297436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72774" y="3315297"/>
            <a:ext cx="816157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28058"/>
            <a:ext cx="110966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769"/>
            <a:ext cx="8339485" cy="538662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40083" y="1916832"/>
            <a:ext cx="744149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733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3333752"/>
            <a:ext cx="15841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37088" y="5321048"/>
            <a:ext cx="1584176" cy="67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2025-10-26T07:52:18Z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