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6" r:id="rId19"/>
    <p:sldId id="350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000375"/>
            <a:ext cx="50577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809" y="3112852"/>
            <a:ext cx="7190382" cy="34799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2224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7687" y="1340768"/>
            <a:ext cx="11096625" cy="5085928"/>
            <a:chOff x="547687" y="1340768"/>
            <a:chExt cx="11096625" cy="50859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687" y="1340768"/>
              <a:ext cx="1109662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88288" y="3140968"/>
              <a:ext cx="2729933" cy="328572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3284984"/>
              <a:ext cx="529590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5400" y="4105250"/>
              <a:ext cx="5229225" cy="590550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34888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04950"/>
            <a:ext cx="11572875" cy="3848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626505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008" y="1052736"/>
            <a:ext cx="42195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1287"/>
          <a:stretch/>
        </p:blipFill>
        <p:spPr>
          <a:xfrm>
            <a:off x="551384" y="5013176"/>
            <a:ext cx="10410825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326"/>
          <a:stretch/>
        </p:blipFill>
        <p:spPr>
          <a:xfrm>
            <a:off x="551384" y="1340768"/>
            <a:ext cx="10410825" cy="291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6260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548680"/>
            <a:ext cx="43053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005064"/>
            <a:ext cx="92964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93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551723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4521312"/>
            <a:ext cx="1656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232051"/>
            <a:ext cx="4572000" cy="3162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1405168"/>
            <a:ext cx="1656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3525392"/>
            <a:ext cx="108012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76872"/>
            <a:ext cx="8657605" cy="40916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131413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9077"/>
            <a:ext cx="11610975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575764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79016" y="5757640"/>
            <a:ext cx="118939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628800"/>
            <a:ext cx="97917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81125"/>
            <a:ext cx="118967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988840"/>
            <a:ext cx="96488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9" y="1453936"/>
            <a:ext cx="1728193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27775" y="3648496"/>
            <a:ext cx="1728193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6372225" cy="297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2837" y="2812926"/>
            <a:ext cx="4438650" cy="37719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59241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340768"/>
            <a:ext cx="10297144" cy="5227153"/>
            <a:chOff x="983432" y="1340768"/>
            <a:chExt cx="11017224" cy="5592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652462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9281" y="2132856"/>
              <a:ext cx="11001375" cy="480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3019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4419" y="364502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6297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2025-10-26T08:13:23Z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