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24" r:id="rId27"/>
    <p:sldId id="348" r:id="rId28"/>
    <p:sldId id="349" r:id="rId29"/>
    <p:sldId id="350" r:id="rId30"/>
    <p:sldId id="351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5" y="3038475"/>
            <a:ext cx="68770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74700"/>
            <a:ext cx="9766300" cy="282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630" y="3078480"/>
            <a:ext cx="5134610" cy="24301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6255" y="5569585"/>
            <a:ext cx="8985250" cy="971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44751" y="3111727"/>
            <a:ext cx="4971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3175" y="777875"/>
            <a:ext cx="9555480" cy="59963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4388" y="2899291"/>
            <a:ext cx="8481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5297" y="3481182"/>
            <a:ext cx="5433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6824" y="5162200"/>
            <a:ext cx="10882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4097" y="5716383"/>
            <a:ext cx="10882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73697" y="5725618"/>
            <a:ext cx="10882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873125"/>
            <a:ext cx="9728200" cy="511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14351" y="802636"/>
            <a:ext cx="5710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63660" y="2566781"/>
            <a:ext cx="10051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2314575"/>
            <a:ext cx="981075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4096" y="3425763"/>
            <a:ext cx="10051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89842" y="3425763"/>
            <a:ext cx="15131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2678" y="3998417"/>
            <a:ext cx="6633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9791700" cy="548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1078865"/>
            <a:ext cx="920750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600" y="3383280"/>
            <a:ext cx="9194800" cy="104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11805" y="1643144"/>
            <a:ext cx="12268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5080" y="2178685"/>
            <a:ext cx="6648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3878" y="2769980"/>
            <a:ext cx="12268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53697" y="3896817"/>
            <a:ext cx="4786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8100" y="742315"/>
            <a:ext cx="97282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230" y="2323465"/>
            <a:ext cx="8547100" cy="422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1781175"/>
            <a:ext cx="92710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34788" y="1717036"/>
            <a:ext cx="4786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8642" y="3425764"/>
            <a:ext cx="4786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1623" y="4026127"/>
            <a:ext cx="28708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7625" y="797560"/>
            <a:ext cx="970915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1292225"/>
            <a:ext cx="5041900" cy="335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0420" y="1962785"/>
            <a:ext cx="2832100" cy="2368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2925" y="4952365"/>
            <a:ext cx="9213850" cy="1568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35225" y="6085836"/>
            <a:ext cx="31110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2837" y="1292225"/>
            <a:ext cx="4849903" cy="3320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482725"/>
            <a:ext cx="9251950" cy="389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1261" y="1984890"/>
            <a:ext cx="51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27515" y="4303217"/>
            <a:ext cx="6633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955675"/>
            <a:ext cx="9785350" cy="494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1624" y="2040309"/>
            <a:ext cx="4971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0862" y="4949766"/>
            <a:ext cx="4971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6515" y="1590675"/>
            <a:ext cx="91440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2120265"/>
            <a:ext cx="8820150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78206" y="3592017"/>
            <a:ext cx="9035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987425"/>
            <a:ext cx="9747250" cy="488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6060" y="5328453"/>
            <a:ext cx="24552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576" y="2068946"/>
            <a:ext cx="2933305" cy="2601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955675"/>
            <a:ext cx="9277350" cy="494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1479" y="2003362"/>
            <a:ext cx="8943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2533" y="5346925"/>
            <a:ext cx="8943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250" y="2349500"/>
            <a:ext cx="9207500" cy="215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9733" y="3961470"/>
            <a:ext cx="5525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225" y="782955"/>
            <a:ext cx="9709150" cy="428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885" y="5156200"/>
            <a:ext cx="1981200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5105" y="4509135"/>
            <a:ext cx="3224530" cy="2263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98279" y="5134488"/>
            <a:ext cx="2335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8364" y="4545878"/>
            <a:ext cx="3362325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1606550"/>
            <a:ext cx="9271000" cy="364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57697" y="3610488"/>
            <a:ext cx="9497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1955800"/>
            <a:ext cx="8343900" cy="294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0497" y="2049543"/>
            <a:ext cx="8606667" cy="3104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162050"/>
            <a:ext cx="974725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628775"/>
            <a:ext cx="72898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4788" y="1587723"/>
            <a:ext cx="8458885" cy="3122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0940" y="631190"/>
            <a:ext cx="8280400" cy="585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5965" y="6146800"/>
            <a:ext cx="4914900" cy="41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1491" y="636376"/>
            <a:ext cx="8894617" cy="47022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5333" y="5513179"/>
            <a:ext cx="10278449" cy="1173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171575"/>
            <a:ext cx="97472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5443" y="2354346"/>
            <a:ext cx="4971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7807" y="4072310"/>
            <a:ext cx="4971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927100"/>
            <a:ext cx="9791700" cy="500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9333" y="1486127"/>
            <a:ext cx="4971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9333" y="4931290"/>
            <a:ext cx="4971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2060575"/>
            <a:ext cx="9785350" cy="273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0097" y="3222564"/>
            <a:ext cx="4971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1282065"/>
            <a:ext cx="9702800" cy="161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940" y="3057525"/>
            <a:ext cx="6711950" cy="231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52387" y="2474418"/>
            <a:ext cx="4971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95350"/>
            <a:ext cx="97663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1624" y="1412236"/>
            <a:ext cx="4971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2025650"/>
            <a:ext cx="9829800" cy="280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17042" y="3785982"/>
            <a:ext cx="4971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438275"/>
            <a:ext cx="97472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1624" y="2040309"/>
            <a:ext cx="4971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2025-10-31T02:36:10Z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