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114675"/>
            <a:ext cx="45720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140968"/>
            <a:ext cx="6156002" cy="30118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501008"/>
            <a:ext cx="456247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761" y="4331940"/>
            <a:ext cx="4448175" cy="7239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2867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4419" y="350100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00808"/>
            <a:ext cx="111156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2575"/>
            <a:ext cx="112585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84785"/>
            <a:ext cx="10500295" cy="5132575"/>
            <a:chOff x="276225" y="1484784"/>
            <a:chExt cx="11672342" cy="5705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84784"/>
              <a:ext cx="11639550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267" y="2237259"/>
              <a:ext cx="11163300" cy="495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1039475" cy="1838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1496976"/>
            <a:ext cx="16561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496976"/>
            <a:ext cx="122413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616" y="2533296"/>
            <a:ext cx="122413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7925" y="4047728"/>
            <a:ext cx="7116149" cy="2693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1362120"/>
            <a:ext cx="424847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237920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28115" y="237712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547619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54038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522213"/>
            <a:ext cx="54292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4840312"/>
            <a:ext cx="11029950" cy="1657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00480" y="4749528"/>
            <a:ext cx="230425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89627" y="2325640"/>
            <a:ext cx="1034993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34480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506438"/>
            <a:ext cx="11649075" cy="4514850"/>
            <a:chOff x="271462" y="1340768"/>
            <a:chExt cx="11649075" cy="4514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340768"/>
              <a:ext cx="1164907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2296" y="3112418"/>
              <a:ext cx="11058525" cy="2743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852" y="2519785"/>
            <a:ext cx="76676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890" y="2204864"/>
            <a:ext cx="7829550" cy="4086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1340768"/>
            <a:ext cx="35147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66862"/>
            <a:ext cx="115728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43062"/>
            <a:ext cx="104013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505088"/>
            <a:ext cx="266429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41824" y="4541152"/>
            <a:ext cx="151439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5469608"/>
            <a:ext cx="2368153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1412776"/>
            <a:ext cx="381642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2420888"/>
            <a:ext cx="280831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637" y="1124744"/>
            <a:ext cx="42767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4" y="4401344"/>
            <a:ext cx="106108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2348880"/>
            <a:ext cx="259228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67296" y="5384688"/>
            <a:ext cx="405304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315" y="3377902"/>
            <a:ext cx="4429125" cy="32194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338591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314029"/>
            <a:ext cx="9124950" cy="3895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9289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556792"/>
            <a:ext cx="101250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9587" y="1484784"/>
            <a:ext cx="10266933" cy="5121728"/>
            <a:chOff x="509587" y="1484784"/>
            <a:chExt cx="11172825" cy="55736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1484784"/>
              <a:ext cx="1117282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636" y="2276872"/>
              <a:ext cx="11134725" cy="4781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2025-10-26T08:20:57Z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