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0" y="3067050"/>
            <a:ext cx="5842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9766300" cy="212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141345"/>
            <a:ext cx="8528050" cy="334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3914" y="1402995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892300"/>
            <a:ext cx="974725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2" y="2418997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36930"/>
            <a:ext cx="974725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07" y="1855579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98550"/>
            <a:ext cx="97091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0135" y="2077252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5153" y="2594489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92200"/>
            <a:ext cx="97663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8533" y="1532307"/>
            <a:ext cx="12545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243" y="2058780"/>
            <a:ext cx="561794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987" y="4164671"/>
            <a:ext cx="9959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6260" y="4755515"/>
            <a:ext cx="11709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62050"/>
            <a:ext cx="9728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4971" y="1098197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7699" y="1624670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3188" y="2151143"/>
            <a:ext cx="912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77900"/>
            <a:ext cx="97726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3479" y="3564307"/>
            <a:ext cx="19934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421" y="3620656"/>
            <a:ext cx="5327535" cy="2237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68425"/>
            <a:ext cx="9728200" cy="412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625600"/>
            <a:ext cx="923290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9479" y="2095725"/>
            <a:ext cx="4324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0643" y="3157907"/>
            <a:ext cx="27231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8897" y="4192379"/>
            <a:ext cx="9681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5115" y="4718850"/>
            <a:ext cx="9681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77950"/>
            <a:ext cx="9747250" cy="410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565275"/>
            <a:ext cx="972820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098" y="2640670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3213100"/>
            <a:ext cx="925195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836930"/>
            <a:ext cx="42100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26715" y="4127725"/>
            <a:ext cx="6356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428750"/>
            <a:ext cx="9296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7260" y="2400525"/>
            <a:ext cx="9404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4388" y="2908525"/>
            <a:ext cx="9404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6498" y="3906052"/>
            <a:ext cx="5525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5697" y="4423288"/>
            <a:ext cx="866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84935"/>
            <a:ext cx="97853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795" y="4471035"/>
            <a:ext cx="40894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3478" y="2853107"/>
            <a:ext cx="10236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626235"/>
            <a:ext cx="6273800" cy="193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05" y="3710940"/>
            <a:ext cx="7435850" cy="88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385" y="1315085"/>
            <a:ext cx="234950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1698625"/>
            <a:ext cx="88011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6533" y="1661616"/>
            <a:ext cx="1097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388" y="2178853"/>
            <a:ext cx="45980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2642" y="2686852"/>
            <a:ext cx="1097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5989" y="3213324"/>
            <a:ext cx="6079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9297" y="3777671"/>
            <a:ext cx="1984194" cy="828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08685"/>
            <a:ext cx="97472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917065"/>
            <a:ext cx="9296400" cy="414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923925"/>
            <a:ext cx="93154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5625" y="2391289"/>
            <a:ext cx="8929939" cy="1949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606" y="4404816"/>
            <a:ext cx="9872049" cy="665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0134" y="5180669"/>
            <a:ext cx="9872049" cy="87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69010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437380"/>
            <a:ext cx="766445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7697" y="1726270"/>
            <a:ext cx="6356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2519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9370" y="876525"/>
            <a:ext cx="9853575" cy="721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4716" y="1670853"/>
            <a:ext cx="9853575" cy="629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462" y="2455944"/>
            <a:ext cx="9853575" cy="403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768475"/>
            <a:ext cx="9785350" cy="332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1" y="2308161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98550"/>
            <a:ext cx="97472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098" y="1680088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808990"/>
            <a:ext cx="9702800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358265"/>
            <a:ext cx="7086600" cy="222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020" y="3730625"/>
            <a:ext cx="9436100" cy="2641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70861" y="1366052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37870"/>
            <a:ext cx="972820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872615"/>
            <a:ext cx="9728200" cy="486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3916" y="1790924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0098" y="5180670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70255"/>
            <a:ext cx="9709150" cy="94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65" y="1716405"/>
            <a:ext cx="9014460" cy="2733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945" y="4502785"/>
            <a:ext cx="8921750" cy="210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52389" y="1301397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49300"/>
            <a:ext cx="9747250" cy="267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573145"/>
            <a:ext cx="7252970" cy="2113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1626" y="784161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7807" y="3019361"/>
            <a:ext cx="506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2057400"/>
            <a:ext cx="9499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2025-10-31T02:33:32Z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