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3105150"/>
            <a:ext cx="52101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686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74701"/>
            <a:ext cx="10210800" cy="466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241951"/>
            <a:ext cx="31908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212" y="1268760"/>
            <a:ext cx="103155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0987" y="1340768"/>
            <a:ext cx="10824471" cy="5328592"/>
            <a:chOff x="280987" y="1340768"/>
            <a:chExt cx="11630025" cy="57251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188595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918828" y="3284984"/>
              <a:ext cx="10972800" cy="3780928"/>
              <a:chOff x="918828" y="3429000"/>
              <a:chExt cx="10972800" cy="378092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8828" y="3429000"/>
                <a:ext cx="10972800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8828" y="4259932"/>
                <a:ext cx="7867650" cy="6096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0956" y="5071814"/>
                <a:ext cx="8210550" cy="5524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9940" y="5826546"/>
                <a:ext cx="9096375" cy="5810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828" y="6581278"/>
                <a:ext cx="8886825" cy="628650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08051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1937" y="1412776"/>
            <a:ext cx="11668125" cy="5146526"/>
            <a:chOff x="261937" y="1412776"/>
            <a:chExt cx="11668125" cy="5146526"/>
          </a:xfrm>
        </p:grpSpPr>
        <p:grpSp>
          <p:nvGrpSpPr>
            <p:cNvPr id="5" name="组合 4"/>
            <p:cNvGrpSpPr/>
            <p:nvPr/>
          </p:nvGrpSpPr>
          <p:grpSpPr>
            <a:xfrm>
              <a:off x="261937" y="1412776"/>
              <a:ext cx="11668125" cy="2280295"/>
              <a:chOff x="261937" y="1412776"/>
              <a:chExt cx="11668125" cy="228029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1937" y="1412776"/>
                <a:ext cx="11668125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7737" y="2083346"/>
                <a:ext cx="10982325" cy="16097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996952"/>
              <a:ext cx="7219950" cy="356235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02324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1248" y="2745496"/>
            <a:ext cx="72008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71408" y="3284984"/>
            <a:ext cx="1000856" cy="24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76208" y="3778048"/>
            <a:ext cx="1344128" cy="24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5146202"/>
            <a:ext cx="720080" cy="36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146202"/>
            <a:ext cx="792088" cy="36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633" t="10457" r="96836" b="69676"/>
          <a:stretch/>
        </p:blipFill>
        <p:spPr>
          <a:xfrm>
            <a:off x="551384" y="3778048"/>
            <a:ext cx="288033" cy="136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34888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77724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75160"/>
            <a:ext cx="11278096" cy="54493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4893544"/>
            <a:ext cx="129614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1120" y="5807944"/>
            <a:ext cx="426524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9221"/>
          <a:stretch/>
        </p:blipFill>
        <p:spPr>
          <a:xfrm>
            <a:off x="479376" y="1412777"/>
            <a:ext cx="11382375" cy="28083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869208"/>
            <a:ext cx="6480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28160" y="2356888"/>
            <a:ext cx="6480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871"/>
          <a:stretch/>
        </p:blipFill>
        <p:spPr>
          <a:xfrm>
            <a:off x="404812" y="1484784"/>
            <a:ext cx="11382375" cy="39342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1498128"/>
            <a:ext cx="1440160" cy="32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33" t="10457" r="96836" b="69676"/>
          <a:stretch/>
        </p:blipFill>
        <p:spPr>
          <a:xfrm>
            <a:off x="479375" y="2348880"/>
            <a:ext cx="288033" cy="1368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37136" y="2972568"/>
            <a:ext cx="2050951" cy="32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2337" y="3972312"/>
            <a:ext cx="1527088" cy="32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3972312"/>
            <a:ext cx="1527088" cy="32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40585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1500" y="1340768"/>
            <a:ext cx="11049000" cy="4545657"/>
            <a:chOff x="571500" y="1340768"/>
            <a:chExt cx="11049000" cy="45456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340768"/>
              <a:ext cx="1104900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229200"/>
              <a:ext cx="13335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77211"/>
            <a:ext cx="9945563" cy="522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3616424"/>
            <a:chOff x="290512" y="1412776"/>
            <a:chExt cx="11610975" cy="3616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8982" y="3429000"/>
              <a:ext cx="10915650" cy="1600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06353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371600"/>
            <a:ext cx="9601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