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3067050"/>
            <a:ext cx="7874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552575"/>
            <a:ext cx="9804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5224" y="2621848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851025"/>
            <a:ext cx="978535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7515" y="3988830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94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844675"/>
            <a:ext cx="9251950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35" y="3429000"/>
            <a:ext cx="8553450" cy="315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6751" y="2935885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397125"/>
            <a:ext cx="878205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36930"/>
            <a:ext cx="97091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653280"/>
            <a:ext cx="4806950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2322830"/>
            <a:ext cx="6718300" cy="313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8279" y="1910648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81050"/>
            <a:ext cx="97472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8206" y="1772102"/>
            <a:ext cx="6567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8860" y="2834284"/>
            <a:ext cx="6567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1442" y="4478356"/>
            <a:ext cx="8322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4970" y="5023302"/>
            <a:ext cx="8322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6901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924810"/>
            <a:ext cx="46482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3115" y="1264103"/>
            <a:ext cx="12478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4534" y="2353994"/>
            <a:ext cx="869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068955"/>
            <a:ext cx="264160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7333" y="1744393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5769" y="1735156"/>
            <a:ext cx="9338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2824" y="2261630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36930"/>
            <a:ext cx="9766300" cy="537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06550"/>
            <a:ext cx="92773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7660" y="1578139"/>
            <a:ext cx="1460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8896" y="3129848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1260" y="3656321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0460" y="4718502"/>
            <a:ext cx="1414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1412776"/>
            <a:ext cx="97663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5224" y="2621848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844675"/>
            <a:ext cx="8178800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368425"/>
            <a:ext cx="92519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0752" y="2861993"/>
            <a:ext cx="924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1952" y="4422937"/>
            <a:ext cx="15619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0424" y="4940176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50679" y="6140903"/>
            <a:ext cx="22546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493" y="2503055"/>
            <a:ext cx="6321348" cy="341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72650" cy="587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6453505"/>
            <a:ext cx="27305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6381115"/>
            <a:ext cx="495300" cy="37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46678" y="1254866"/>
            <a:ext cx="38987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1806" y="1855230"/>
            <a:ext cx="1460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138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437380"/>
            <a:ext cx="62801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7369" y="785091"/>
            <a:ext cx="1460303" cy="32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0351" y="1967346"/>
            <a:ext cx="1460303" cy="32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1916" y="2558474"/>
            <a:ext cx="610558" cy="32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7153" y="3740728"/>
            <a:ext cx="869174" cy="329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81075"/>
            <a:ext cx="97282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0" y="3933190"/>
            <a:ext cx="919480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370070"/>
            <a:ext cx="889000" cy="43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605" y="721995"/>
            <a:ext cx="64198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05" y="3847465"/>
            <a:ext cx="86995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320" y="914400"/>
            <a:ext cx="285115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6836" y="682211"/>
            <a:ext cx="6834909" cy="3003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152" y="3757920"/>
            <a:ext cx="9625248" cy="3003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28700"/>
            <a:ext cx="9766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5042" y="2547957"/>
            <a:ext cx="24393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0970" y="3083666"/>
            <a:ext cx="12386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955675"/>
            <a:ext cx="92138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4497" y="3582429"/>
            <a:ext cx="9763794" cy="2605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916940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3806" y="1107083"/>
            <a:ext cx="9662194" cy="5275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771650"/>
            <a:ext cx="97472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3696" y="2381702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90700"/>
            <a:ext cx="97726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3697" y="2335521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01775"/>
            <a:ext cx="97917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9806" y="2631084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84275"/>
            <a:ext cx="97663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7515" y="2834284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625600"/>
            <a:ext cx="974725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5224" y="2169266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273175"/>
            <a:ext cx="9848850" cy="43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9806" y="2926648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64540"/>
            <a:ext cx="98044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9806" y="839230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2025-10-31T02:37:12Z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