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18" r:id="rId2"/>
    <p:sldId id="319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8" r:id="rId12"/>
    <p:sldId id="329" r:id="rId13"/>
    <p:sldId id="330" r:id="rId14"/>
    <p:sldId id="331" r:id="rId15"/>
    <p:sldId id="332" r:id="rId16"/>
    <p:sldId id="333" r:id="rId17"/>
    <p:sldId id="334" r:id="rId18"/>
    <p:sldId id="335" r:id="rId19"/>
    <p:sldId id="336" r:id="rId20"/>
    <p:sldId id="337" r:id="rId21"/>
    <p:sldId id="338" r:id="rId22"/>
    <p:sldId id="339" r:id="rId23"/>
    <p:sldId id="340" r:id="rId24"/>
    <p:sldId id="341" r:id="rId25"/>
    <p:sldId id="342" r:id="rId26"/>
    <p:sldId id="343" r:id="rId27"/>
    <p:sldId id="344" r:id="rId28"/>
    <p:sldId id="345" r:id="rId29"/>
    <p:sldId id="346" r:id="rId30"/>
    <p:sldId id="347" r:id="rId31"/>
    <p:sldId id="348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9987" y="3114675"/>
            <a:ext cx="4772025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63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3652"/>
          <a:stretch/>
        </p:blipFill>
        <p:spPr>
          <a:xfrm>
            <a:off x="304800" y="1412777"/>
            <a:ext cx="11582400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68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0" y="2708920"/>
            <a:ext cx="3619500" cy="3028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85330"/>
          <a:stretch/>
        </p:blipFill>
        <p:spPr>
          <a:xfrm>
            <a:off x="304800" y="1700808"/>
            <a:ext cx="11582400" cy="7056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605928" y="1538539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9783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3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11424" y="1556792"/>
            <a:ext cx="7346751" cy="3946004"/>
            <a:chOff x="911424" y="1556792"/>
            <a:chExt cx="7346751" cy="39460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11424" y="1556792"/>
              <a:ext cx="3952875" cy="800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33825" y="2492896"/>
              <a:ext cx="4324350" cy="300990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347800" y="1469556"/>
            <a:ext cx="1875991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1147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23987"/>
            <a:ext cx="11582400" cy="4010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3573016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5149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84784"/>
            <a:ext cx="1104900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74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4705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8" y="5326038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889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81050" y="1412776"/>
            <a:ext cx="11063499" cy="5112568"/>
            <a:chOff x="781050" y="1412776"/>
            <a:chExt cx="11063499" cy="51125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1050" y="1412776"/>
              <a:ext cx="10629900" cy="628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5074" y="2191469"/>
              <a:ext cx="11039475" cy="43338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22778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063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3752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71464" y="4365104"/>
            <a:ext cx="136815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6243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3" y="1330302"/>
            <a:ext cx="10630024" cy="5267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536160" y="3936771"/>
            <a:ext cx="194421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783632" y="5763286"/>
            <a:ext cx="1080120" cy="654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550960" y="5763286"/>
            <a:ext cx="1080120" cy="654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310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3392" y="1412776"/>
            <a:ext cx="7310933" cy="4066778"/>
            <a:chOff x="623392" y="1340768"/>
            <a:chExt cx="7310933" cy="406677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3392" y="1340768"/>
              <a:ext cx="3876675" cy="971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57675" y="2492896"/>
              <a:ext cx="3676650" cy="29146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279576" y="1394495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6487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620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484784"/>
            <a:ext cx="10725150" cy="3819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55940" y="3394546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1914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357" y="1470469"/>
            <a:ext cx="4429125" cy="77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8550" y="2420888"/>
            <a:ext cx="4914900" cy="36671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855640" y="1377344"/>
            <a:ext cx="172819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7829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8760"/>
            <a:ext cx="1162050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70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04850" y="1340768"/>
            <a:ext cx="10825374" cy="2808337"/>
            <a:chOff x="704850" y="1340768"/>
            <a:chExt cx="10825374" cy="28083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4850" y="1340768"/>
              <a:ext cx="10782300" cy="704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8874" y="2348880"/>
              <a:ext cx="10801350" cy="180022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9775" y="3284984"/>
            <a:ext cx="6991587" cy="324036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71464" y="2263345"/>
            <a:ext cx="136815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332168" y="3297176"/>
            <a:ext cx="91894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9380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68761"/>
            <a:ext cx="10514583" cy="54332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188360" y="4138509"/>
            <a:ext cx="1080120" cy="654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505864" y="5052909"/>
            <a:ext cx="1501904" cy="654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30487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4905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816080" y="4293096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583920" y="5341608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534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520205"/>
            <a:ext cx="10439400" cy="82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9562" y="2348880"/>
            <a:ext cx="3952875" cy="30003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80376" y="1492005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9052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584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19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340768"/>
            <a:ext cx="10772775" cy="4848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293096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8" y="5305032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7428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01155"/>
            <a:ext cx="7553325" cy="84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3812" y="2468463"/>
            <a:ext cx="4524375" cy="35528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67784" y="1397888"/>
            <a:ext cx="172819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0793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484784"/>
            <a:ext cx="1077277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611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340768"/>
            <a:ext cx="11058525" cy="4591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696400" y="1256568"/>
            <a:ext cx="192886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83920" y="2183160"/>
            <a:ext cx="92364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51984" y="5085184"/>
            <a:ext cx="158417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296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303404"/>
            <a:ext cx="10834042" cy="543576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927648" y="4017470"/>
            <a:ext cx="136815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842560" y="5882846"/>
            <a:ext cx="281328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1321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3781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8" y="4581128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7333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84784"/>
            <a:ext cx="1101090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25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0768"/>
            <a:ext cx="11668125" cy="4676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991544" y="4208896"/>
            <a:ext cx="165618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22296" y="4208896"/>
            <a:ext cx="165618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1530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835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2025-10-26T06:28:54Z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