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425" y="3048000"/>
            <a:ext cx="79311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862965"/>
            <a:ext cx="9810750" cy="156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1155" y="2590165"/>
            <a:ext cx="9334500" cy="323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8080" y="2557195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545" y="773430"/>
            <a:ext cx="9810750" cy="3848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9090" y="4621530"/>
            <a:ext cx="3143250" cy="1835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9935" y="6316345"/>
            <a:ext cx="1320800" cy="393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4360" y="4068445"/>
            <a:ext cx="3968750" cy="2641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71100" y="6362065"/>
            <a:ext cx="1447800" cy="393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93935" y="2381704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65353" y="2945122"/>
            <a:ext cx="8147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66080" y="3508540"/>
            <a:ext cx="8147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77499" y="4081194"/>
            <a:ext cx="14058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200150"/>
            <a:ext cx="97853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5535" y="2289341"/>
            <a:ext cx="8609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1899" y="3425413"/>
            <a:ext cx="16275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9609" y="4561485"/>
            <a:ext cx="6207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55681" y="5124903"/>
            <a:ext cx="85166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060450"/>
            <a:ext cx="9747250" cy="473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7717" y="4718503"/>
            <a:ext cx="85166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8337" y="5281920"/>
            <a:ext cx="6299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850265"/>
            <a:ext cx="9709150" cy="144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990" y="2480310"/>
            <a:ext cx="9207500" cy="335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3405" y="3015074"/>
            <a:ext cx="9137796" cy="28084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1358900"/>
            <a:ext cx="9251950" cy="414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4227" y="2409412"/>
            <a:ext cx="23849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0954" y="3896467"/>
            <a:ext cx="7593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2482" y="4940176"/>
            <a:ext cx="7593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325" y="1431925"/>
            <a:ext cx="9023350" cy="399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1400175"/>
            <a:ext cx="92519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88192" y="1827522"/>
            <a:ext cx="7593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5901" y="2372468"/>
            <a:ext cx="16367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6119" y="2889705"/>
            <a:ext cx="16367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64409" y="4459887"/>
            <a:ext cx="18861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793750"/>
            <a:ext cx="9785350" cy="572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0" y="1606550"/>
            <a:ext cx="9271000" cy="364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23900" y="1568903"/>
            <a:ext cx="36595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7282" y="2594139"/>
            <a:ext cx="5838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07973" y="3148321"/>
            <a:ext cx="84242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0228" y="4709265"/>
            <a:ext cx="4083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996950"/>
            <a:ext cx="9829800" cy="486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0444" y="2677267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5026" y="4875522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816610"/>
            <a:ext cx="9747250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812800"/>
            <a:ext cx="935355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1719" y="3961121"/>
            <a:ext cx="7593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9464" y="4459885"/>
            <a:ext cx="75006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3718" y="4986357"/>
            <a:ext cx="4822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99099" y="5512831"/>
            <a:ext cx="8239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089025"/>
            <a:ext cx="9785350" cy="467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9901" y="3647085"/>
            <a:ext cx="5099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6264" y="4155085"/>
            <a:ext cx="5099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2860" y="1008380"/>
            <a:ext cx="927100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830" y="3429000"/>
            <a:ext cx="9188450" cy="241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55827" y="1070139"/>
            <a:ext cx="6190282" cy="3742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8118" y="4884758"/>
            <a:ext cx="10235809" cy="998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355725"/>
            <a:ext cx="9747250" cy="414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771650"/>
            <a:ext cx="836295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450" y="841375"/>
            <a:ext cx="9309100" cy="517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5137" y="876175"/>
            <a:ext cx="10004899" cy="5238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1184275"/>
            <a:ext cx="9372600" cy="448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1318" y="1227157"/>
            <a:ext cx="9931009" cy="1903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8364" y="3314575"/>
            <a:ext cx="10307781" cy="2356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038225"/>
            <a:ext cx="97663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5790" y="1522722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8844" y="4875522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764540"/>
            <a:ext cx="97282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1208" y="820759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543050"/>
            <a:ext cx="98488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6554" y="2658794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765175"/>
            <a:ext cx="9747250" cy="548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1310" y="5754370"/>
            <a:ext cx="5842000" cy="98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4264" y="811521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7318" y="5928466"/>
            <a:ext cx="5006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827405"/>
            <a:ext cx="9766300" cy="556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8844" y="2538722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9608" y="4792394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1739900"/>
            <a:ext cx="8820150" cy="337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460500"/>
            <a:ext cx="976630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8081" y="2640322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2025-10-30T05:42:24Z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