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43" r:id="rId27"/>
    <p:sldId id="344" r:id="rId28"/>
    <p:sldId id="345" r:id="rId29"/>
    <p:sldId id="346" r:id="rId30"/>
    <p:sldId id="347" r:id="rId31"/>
    <p:sldId id="348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1912" y="3052762"/>
            <a:ext cx="4448175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3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412776"/>
            <a:ext cx="10296525" cy="3619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783632" y="2313448"/>
            <a:ext cx="144016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96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298063"/>
            <a:ext cx="10991850" cy="5534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536160" y="3105536"/>
            <a:ext cx="1584176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68704" y="4093088"/>
            <a:ext cx="1035208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01352" y="5056256"/>
            <a:ext cx="1035208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9783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45339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16080" y="1293144"/>
            <a:ext cx="5113982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7616" y="2256312"/>
            <a:ext cx="1533968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24560" y="4185670"/>
            <a:ext cx="2495176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40400" y="4185670"/>
            <a:ext cx="5889662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1024" y="5169384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343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7781925" cy="84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2837" y="2564904"/>
            <a:ext cx="4886325" cy="36385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847528" y="1336129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00200" y="1336129"/>
            <a:ext cx="183596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1147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48577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84032" y="5457416"/>
            <a:ext cx="2304256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5149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40768"/>
            <a:ext cx="11058525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3275" y="3068960"/>
            <a:ext cx="5505450" cy="35623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05182" y="2204864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4174" y="3155840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1744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84784"/>
            <a:ext cx="117348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89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84784"/>
            <a:ext cx="11077575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3075459"/>
            <a:ext cx="3425182" cy="3521893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03027" y="3284984"/>
            <a:ext cx="4645906" cy="2911914"/>
            <a:chOff x="703027" y="3284984"/>
            <a:chExt cx="4645906" cy="291191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7408" y="3284984"/>
              <a:ext cx="4543425" cy="5715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03027" y="4059153"/>
              <a:ext cx="4629150" cy="5810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67408" y="4807049"/>
              <a:ext cx="4524375" cy="6381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67408" y="5568248"/>
              <a:ext cx="4581525" cy="628650"/>
            </a:xfrm>
            <a:prstGeom prst="rect">
              <a:avLst/>
            </a:prstGeom>
          </p:spPr>
        </p:pic>
      </p:grp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2344241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277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3495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216449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5063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6075" y="1340768"/>
            <a:ext cx="64198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24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1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07368"/>
            <a:ext cx="1105852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48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76375"/>
            <a:ext cx="11668125" cy="3905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968208" y="4576489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3620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628800"/>
            <a:ext cx="1086802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91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484784"/>
            <a:ext cx="107346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829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3362" y="1412776"/>
            <a:ext cx="11739787" cy="4494237"/>
            <a:chOff x="233362" y="1412776"/>
            <a:chExt cx="11739787" cy="44942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3362" y="1412776"/>
              <a:ext cx="11725275" cy="2676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5099" y="4221088"/>
              <a:ext cx="11068050" cy="16859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12423" y="3225168"/>
            <a:ext cx="2046213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26919" y="4151760"/>
            <a:ext cx="848601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370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40768"/>
            <a:ext cx="11268075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4287" y="3074318"/>
            <a:ext cx="3999905" cy="348000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80375" y="1233328"/>
            <a:ext cx="2249661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8199" y="2220880"/>
            <a:ext cx="1091297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9380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84784"/>
            <a:ext cx="116871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48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12776"/>
            <a:ext cx="11058525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2362" y="3861048"/>
            <a:ext cx="4867275" cy="23050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3383632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534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4462" y="1614487"/>
            <a:ext cx="936307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05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775" y="1844824"/>
            <a:ext cx="969645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58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425" y="1628800"/>
            <a:ext cx="767715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9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23837" y="1340768"/>
            <a:ext cx="11744325" cy="5256584"/>
            <a:chOff x="223837" y="1340768"/>
            <a:chExt cx="11744325" cy="52565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3837" y="1340768"/>
              <a:ext cx="11744325" cy="4391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6025852"/>
              <a:ext cx="10563225" cy="5715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16080" y="3021336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80912" y="4000425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742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484784"/>
            <a:ext cx="10677525" cy="46958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32104" y="3344800"/>
            <a:ext cx="4536504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8840" y="4307968"/>
            <a:ext cx="11055792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8840" y="5283328"/>
            <a:ext cx="82474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0793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12776"/>
            <a:ext cx="11010900" cy="4514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968208" y="1350470"/>
            <a:ext cx="1584176" cy="658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88304" y="4166822"/>
            <a:ext cx="839744" cy="658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872208" y="5093414"/>
            <a:ext cx="839744" cy="658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93104" y="5093414"/>
            <a:ext cx="1471048" cy="658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61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84784"/>
            <a:ext cx="11125200" cy="3581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768408" y="2324496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87192" y="4177680"/>
            <a:ext cx="1640656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35960" y="4177680"/>
            <a:ext cx="1640656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296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84784"/>
            <a:ext cx="11010900" cy="3562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95600" y="4161272"/>
            <a:ext cx="288032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132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33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340768"/>
            <a:ext cx="104679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25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40768"/>
            <a:ext cx="11001375" cy="3562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464152" y="3107439"/>
            <a:ext cx="1656184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111352" y="4034031"/>
            <a:ext cx="1372008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153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839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2025-10-26T07:37:32Z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