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048000"/>
            <a:ext cx="69627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667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3349785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68760"/>
            <a:ext cx="111347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61525"/>
            <a:ext cx="3497560" cy="2679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2229916"/>
            <a:ext cx="30963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3216141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1"/>
            <a:ext cx="10851346" cy="54726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120927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0848" y="3200916"/>
            <a:ext cx="167077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54738" y="5855368"/>
            <a:ext cx="17538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2204864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2204864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43672" y="3206946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5765" y="5173533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5198585"/>
            <a:ext cx="11521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40768"/>
            <a:ext cx="10548491" cy="5348575"/>
            <a:chOff x="300037" y="1340768"/>
            <a:chExt cx="11591925" cy="5877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340768"/>
              <a:ext cx="1159192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4437112"/>
              <a:ext cx="11029950" cy="27813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4420" y="491611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38216" y="5792938"/>
            <a:ext cx="246609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8800"/>
            <a:ext cx="109156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8514" y="1412776"/>
            <a:ext cx="10408046" cy="5211907"/>
            <a:chOff x="728514" y="1484784"/>
            <a:chExt cx="11068050" cy="55424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950" y="1484784"/>
              <a:ext cx="10706100" cy="3028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8514" y="4484018"/>
              <a:ext cx="11068050" cy="25431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7448" y="2996951"/>
            <a:ext cx="10975175" cy="123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7448" y="4261105"/>
            <a:ext cx="10975175" cy="236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132856"/>
            <a:ext cx="73342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484784"/>
            <a:ext cx="89249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5057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5787" y="3429000"/>
            <a:ext cx="11486878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5787" y="4797151"/>
            <a:ext cx="11486878" cy="167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4773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2090196"/>
            <a:ext cx="116300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4962"/>
            <a:ext cx="116586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909"/>
          <a:stretch/>
        </p:blipFill>
        <p:spPr>
          <a:xfrm>
            <a:off x="552450" y="1412777"/>
            <a:ext cx="11087100" cy="18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12" y="3212977"/>
            <a:ext cx="6048375" cy="3381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34888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9994" y="1556792"/>
            <a:ext cx="11109556" cy="3525366"/>
            <a:chOff x="529994" y="1556792"/>
            <a:chExt cx="11109556" cy="35253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53862"/>
            <a:stretch/>
          </p:blipFill>
          <p:spPr>
            <a:xfrm>
              <a:off x="552450" y="1556792"/>
              <a:ext cx="11087100" cy="172710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994" y="3501008"/>
              <a:ext cx="11039475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