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09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333625"/>
            <a:ext cx="114109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4076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38545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340236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268760"/>
            <a:ext cx="115252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19" y="2092959"/>
            <a:ext cx="7491561" cy="457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866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1484784"/>
            <a:ext cx="24482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00048" y="1484784"/>
            <a:ext cx="329249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91856" y="2538273"/>
            <a:ext cx="24482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0403" y="25382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63461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9060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81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429000"/>
            <a:ext cx="194421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4471441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1772816"/>
            <a:ext cx="59721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4784"/>
            <a:ext cx="117729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645024"/>
            <a:ext cx="129614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97601" y="472514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7969" y="577365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62125"/>
            <a:ext cx="66008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6850"/>
            <a:ext cx="11591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4462"/>
            <a:ext cx="1152525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1437160"/>
            <a:ext cx="17281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437160"/>
            <a:ext cx="17281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605512"/>
            <a:ext cx="32403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340768"/>
            <a:ext cx="6886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473736"/>
            <a:ext cx="244827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519080"/>
            <a:ext cx="194421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6689" y="364502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9"/>
            <a:ext cx="9463608" cy="5315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64219" y="124212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648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4317480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1449352"/>
            <a:ext cx="187220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1084"/>
            <a:ext cx="11311206" cy="54502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3166496"/>
            <a:ext cx="192014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7960" y="5031872"/>
            <a:ext cx="192014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1600"/>
            <a:ext cx="11601450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170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9827"/>
            <a:ext cx="10031859" cy="51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