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3086100"/>
            <a:ext cx="70770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88529"/>
            <a:ext cx="1160145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96" y="4015652"/>
            <a:ext cx="9251007" cy="26537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28498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84784"/>
            <a:ext cx="110966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84784"/>
            <a:ext cx="110680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2676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28498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59"/>
            <a:ext cx="9775453" cy="54441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04312" y="1988840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36861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2088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412776"/>
            <a:ext cx="11650291" cy="3635474"/>
            <a:chOff x="314325" y="1412776"/>
            <a:chExt cx="11650291" cy="36354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412776"/>
              <a:ext cx="11563350" cy="1733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429000"/>
              <a:ext cx="11125200" cy="1619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686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36427" y="3356992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3695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36510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2695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08435" y="350100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3724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4338473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1124744"/>
            <a:ext cx="6172200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912" y="5572919"/>
            <a:ext cx="1054417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12776"/>
            <a:ext cx="108489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4887" y="2085752"/>
            <a:ext cx="256222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1340768"/>
            <a:ext cx="11677650" cy="762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134076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53852"/>
            <a:ext cx="112109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9612387" cy="519716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88088" y="3065569"/>
            <a:ext cx="122413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68376" y="5877272"/>
            <a:ext cx="1224136" cy="569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3" y="1268760"/>
            <a:ext cx="10322942" cy="552256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07968" y="5025368"/>
            <a:ext cx="151216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9656" y="6012920"/>
            <a:ext cx="151216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1772816"/>
            <a:ext cx="68199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5181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3525392"/>
            <a:ext cx="302433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58776" y="4603265"/>
            <a:ext cx="200132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64344" y="5676161"/>
            <a:ext cx="200132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90650"/>
            <a:ext cx="11525250" cy="4076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48128" y="1341912"/>
            <a:ext cx="1656184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079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56792"/>
            <a:ext cx="109347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3524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330361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12776"/>
            <a:ext cx="111633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5410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250241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4448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20486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2025-10-26T08:08:56Z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