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12" y="3005137"/>
            <a:ext cx="536257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772816"/>
            <a:ext cx="99631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628800"/>
            <a:ext cx="98964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12776"/>
            <a:ext cx="118776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905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2358825"/>
            <a:ext cx="151216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20506" y="3356992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7994" y="436510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71462" y="1268760"/>
            <a:ext cx="11649075" cy="5317539"/>
            <a:chOff x="271462" y="1268760"/>
            <a:chExt cx="11649075" cy="53175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268760"/>
              <a:ext cx="11649075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05687" y="3068960"/>
              <a:ext cx="4514850" cy="34099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012577" y="3084200"/>
              <a:ext cx="4314825" cy="3502099"/>
              <a:chOff x="1012577" y="3084200"/>
              <a:chExt cx="4314825" cy="3502099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5440" y="3084200"/>
                <a:ext cx="3762375" cy="6191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55440" y="4126235"/>
                <a:ext cx="4229100" cy="6477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12577" y="5085184"/>
                <a:ext cx="4314825" cy="59055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79252" y="5862399"/>
                <a:ext cx="4248150" cy="723900"/>
              </a:xfrm>
              <a:prstGeom prst="rect">
                <a:avLst/>
              </a:prstGeom>
            </p:spPr>
          </p:pic>
        </p:grpSp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276872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112" y="2110765"/>
            <a:ext cx="4295775" cy="3562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36427" y="138917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762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44522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84784"/>
            <a:ext cx="111252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196752"/>
            <a:ext cx="11745541" cy="5494000"/>
            <a:chOff x="276225" y="1340768"/>
            <a:chExt cx="11745541" cy="5494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225" y="1340768"/>
              <a:ext cx="11639550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3243843"/>
              <a:ext cx="11182350" cy="35909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601072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2025-10-26T08:10:29Z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