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21280" cy="13607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650" y="4005064"/>
            <a:ext cx="48387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552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79976" y="2229248"/>
            <a:ext cx="1512168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83632" y="4161272"/>
            <a:ext cx="1512168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1871662"/>
            <a:ext cx="443865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81286"/>
            <a:ext cx="1162050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7897" y="4149377"/>
            <a:ext cx="8016205" cy="25771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476697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04926"/>
            <a:ext cx="11364391" cy="542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47728" y="2180256"/>
            <a:ext cx="3312368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0416" y="2180256"/>
            <a:ext cx="3312368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5760" y="3106848"/>
            <a:ext cx="2503936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2544" y="4147728"/>
            <a:ext cx="1437872" cy="611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3543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1365152"/>
            <a:ext cx="1512168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84952" y="3279296"/>
            <a:ext cx="283884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3279296"/>
            <a:ext cx="1696288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1844824"/>
            <a:ext cx="58007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4562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99106" y="1412776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581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5204592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12776"/>
            <a:ext cx="106870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4950"/>
            <a:ext cx="116586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00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5965155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2638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3356992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84784"/>
            <a:ext cx="108489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3429000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8568"/>
            <a:ext cx="9881369" cy="5392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6320" y="2924944"/>
            <a:ext cx="864096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238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2204864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429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4115400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2676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99106" y="1412776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085184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40768"/>
            <a:ext cx="106870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781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12176" y="3231480"/>
            <a:ext cx="1487879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7040" y="4182456"/>
            <a:ext cx="1487879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2887" y="2988593"/>
            <a:ext cx="40862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75" y="4221088"/>
            <a:ext cx="10229850" cy="1609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3476400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2776"/>
            <a:ext cx="111061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62422"/>
            <a:ext cx="11610975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276872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412776"/>
            <a:ext cx="101250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2025-10-26T06:56:58Z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