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02" r:id="rId34"/>
    <p:sldId id="303" r:id="rId35"/>
    <p:sldId id="304" r:id="rId36"/>
    <p:sldId id="305" r:id="rId37"/>
    <p:sldId id="306" r:id="rId38"/>
    <p:sldId id="307" r:id="rId39"/>
    <p:sldId id="308" r:id="rId40"/>
    <p:sldId id="309" r:id="rId41"/>
    <p:sldId id="310" r:id="rId42"/>
    <p:sldId id="311" r:id="rId43"/>
    <p:sldId id="312" r:id="rId44"/>
    <p:sldId id="313" r:id="rId45"/>
    <p:sldId id="314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037" y="2981325"/>
            <a:ext cx="6257925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84784"/>
            <a:ext cx="10715625" cy="4352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8187" y="2276872"/>
            <a:ext cx="10830421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8187" y="3095248"/>
            <a:ext cx="10830421" cy="2998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33525"/>
            <a:ext cx="115728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980728"/>
            <a:ext cx="10972800" cy="5810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5056" y="4365104"/>
            <a:ext cx="11117568" cy="2304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3762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7238" y="2956611"/>
            <a:ext cx="9221170" cy="2416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9866"/>
            <a:ext cx="11354866" cy="549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340768"/>
            <a:ext cx="105632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4476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11624" y="2301256"/>
            <a:ext cx="1296144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9823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56792"/>
            <a:ext cx="11144250" cy="3390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3257970"/>
            <a:ext cx="11233248" cy="1689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62087"/>
            <a:ext cx="117729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84784"/>
            <a:ext cx="109728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8162" y="1340768"/>
            <a:ext cx="11115675" cy="5362575"/>
            <a:chOff x="538162" y="1412776"/>
            <a:chExt cx="11115675" cy="5362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8162" y="1412776"/>
              <a:ext cx="11115675" cy="2695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2925" y="4108351"/>
              <a:ext cx="11106150" cy="2667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3147" y="1224136"/>
            <a:ext cx="11179265" cy="5373216"/>
            <a:chOff x="503147" y="1484784"/>
            <a:chExt cx="11179265" cy="53732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9587" y="1484784"/>
              <a:ext cx="11172825" cy="4572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3147" y="6191250"/>
              <a:ext cx="11106150" cy="6667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9587" y="4221088"/>
            <a:ext cx="7674645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1523" y="5105957"/>
            <a:ext cx="11067774" cy="163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9537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9918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102042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12776"/>
            <a:ext cx="117443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40768"/>
            <a:ext cx="110394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79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02593"/>
            <a:ext cx="110109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29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40768"/>
            <a:ext cx="1108710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30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57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60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9"/>
            <a:ext cx="10665643" cy="544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13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484784"/>
            <a:ext cx="10839450" cy="2713087"/>
            <a:chOff x="839416" y="1484784"/>
            <a:chExt cx="10839450" cy="27130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2984" y="1484784"/>
              <a:ext cx="5419725" cy="80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492896"/>
              <a:ext cx="10839450" cy="1704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4351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988840"/>
            <a:ext cx="92392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78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40768"/>
            <a:ext cx="11125200" cy="5295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6576" y="4941168"/>
            <a:ext cx="11102024" cy="1695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40768"/>
            <a:ext cx="109061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84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66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9225"/>
            <a:ext cx="110013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73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84784"/>
            <a:ext cx="109918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15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24000"/>
            <a:ext cx="109251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85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42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40768"/>
            <a:ext cx="1067752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1052736"/>
            <a:ext cx="741045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700808"/>
            <a:ext cx="103441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2025-10-26T08:27:49Z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