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18" r:id="rId2"/>
    <p:sldId id="319" r:id="rId3"/>
    <p:sldId id="320" r:id="rId4"/>
    <p:sldId id="321" r:id="rId5"/>
    <p:sldId id="322" r:id="rId6"/>
    <p:sldId id="324" r:id="rId7"/>
    <p:sldId id="323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3105150"/>
            <a:ext cx="107156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40768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3" y="1305336"/>
            <a:ext cx="2404343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1927" y="2231928"/>
            <a:ext cx="4083993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4101469"/>
            <a:ext cx="388843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4101469"/>
            <a:ext cx="23248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4712" y="5040253"/>
            <a:ext cx="223502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8760"/>
            <a:ext cx="10953750" cy="5524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212821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629808"/>
            <a:ext cx="2382618" cy="3240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26933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476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10827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067925" cy="3467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484784"/>
            <a:ext cx="3566939" cy="283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4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18373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130495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