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5" r:id="rId8"/>
    <p:sldId id="324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3067050"/>
            <a:ext cx="41529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61147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666875"/>
            <a:ext cx="96012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652587"/>
            <a:ext cx="9791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8501" y="4149080"/>
            <a:ext cx="3854998" cy="2572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407693"/>
            <a:ext cx="4000500" cy="3105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3920" y="3564445"/>
            <a:ext cx="30218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00075" y="1268760"/>
            <a:ext cx="10991850" cy="5393240"/>
            <a:chOff x="600075" y="1412776"/>
            <a:chExt cx="10991850" cy="53932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5" y="1412776"/>
              <a:ext cx="10991850" cy="1704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2700" y="2204864"/>
              <a:ext cx="7086600" cy="2943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5" y="5205816"/>
              <a:ext cx="8572500" cy="16002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4901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5" y="2975668"/>
            <a:ext cx="5048250" cy="3619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72233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412777"/>
            <a:ext cx="10123487" cy="5096712"/>
            <a:chOff x="581025" y="1412776"/>
            <a:chExt cx="11029950" cy="5553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412776"/>
              <a:ext cx="11029950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025" y="5127526"/>
              <a:ext cx="9658350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8" y="1333450"/>
            <a:ext cx="10823509" cy="533591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492433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162" y="1412776"/>
            <a:ext cx="11115675" cy="4797152"/>
            <a:chOff x="538162" y="1412776"/>
            <a:chExt cx="11115675" cy="4797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1412776"/>
              <a:ext cx="1111567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5" y="2780928"/>
              <a:ext cx="5048250" cy="34290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1328576"/>
            <a:ext cx="187220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40768"/>
            <a:ext cx="11658600" cy="3577183"/>
            <a:chOff x="266700" y="1412776"/>
            <a:chExt cx="11658600" cy="3577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412776"/>
              <a:ext cx="11658600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50" y="3284984"/>
              <a:ext cx="11068050" cy="17049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824" y="3933057"/>
            <a:ext cx="4248472" cy="27242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217068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318023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0662"/>
            <a:ext cx="116395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1137"/>
            <a:ext cx="1013460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7" y="1530846"/>
            <a:ext cx="9191625" cy="27622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4641071"/>
            <a:ext cx="33843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9715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4462"/>
            <a:ext cx="10848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115" y="3188196"/>
            <a:ext cx="4025158" cy="33971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291976"/>
            <a:ext cx="201622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04" y="2340488"/>
            <a:ext cx="11854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787" y="1196752"/>
            <a:ext cx="102584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4965413"/>
            <a:ext cx="11020425" cy="1800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4864521"/>
            <a:ext cx="371001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88990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89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233328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5376" y="2269648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3344" y="5317648"/>
            <a:ext cx="23024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196752"/>
            <a:ext cx="1112520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4820392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2433080"/>
            <a:ext cx="14401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431801"/>
            <a:ext cx="10991850" cy="4733503"/>
            <a:chOff x="600075" y="1340768"/>
            <a:chExt cx="10991850" cy="47335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1340768"/>
              <a:ext cx="109918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412" y="4293096"/>
              <a:ext cx="10925175" cy="1781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59423" y="236221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3614" y="5289016"/>
            <a:ext cx="1560217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180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1400584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