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8" r:id="rId11"/>
    <p:sldId id="329" r:id="rId12"/>
    <p:sldId id="330" r:id="rId13"/>
    <p:sldId id="331" r:id="rId14"/>
    <p:sldId id="332" r:id="rId15"/>
    <p:sldId id="333" r:id="rId16"/>
    <p:sldId id="334" r:id="rId17"/>
    <p:sldId id="335" r:id="rId18"/>
    <p:sldId id="336" r:id="rId19"/>
    <p:sldId id="337" r:id="rId20"/>
    <p:sldId id="338" r:id="rId21"/>
    <p:sldId id="339" r:id="rId22"/>
    <p:sldId id="340" r:id="rId23"/>
    <p:sldId id="341" r:id="rId24"/>
    <p:sldId id="342" r:id="rId25"/>
    <p:sldId id="343" r:id="rId26"/>
    <p:sldId id="344" r:id="rId27"/>
    <p:sldId id="345" r:id="rId28"/>
    <p:sldId id="346" r:id="rId29"/>
    <p:sldId id="347" r:id="rId30"/>
    <p:sldId id="348" r:id="rId31"/>
    <p:sldId id="349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187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1437" y="3014662"/>
            <a:ext cx="4429125" cy="82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95425"/>
            <a:ext cx="11658600" cy="3867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637856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28750"/>
            <a:ext cx="110490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b="39010"/>
          <a:stretch/>
        </p:blipFill>
        <p:spPr>
          <a:xfrm>
            <a:off x="247650" y="1340769"/>
            <a:ext cx="11696700" cy="30963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2812" y="3645024"/>
            <a:ext cx="3982075" cy="29321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3640385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12776"/>
            <a:ext cx="110490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14475"/>
            <a:ext cx="11649075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4365105"/>
            <a:ext cx="3744416" cy="2344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12776"/>
            <a:ext cx="11134725" cy="4857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23992" y="1323937"/>
            <a:ext cx="2952329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03712" y="2348880"/>
            <a:ext cx="1512168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087904" y="2348880"/>
            <a:ext cx="74440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47552" y="4409328"/>
            <a:ext cx="2275296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84784"/>
            <a:ext cx="11115675" cy="1762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20136" y="1352960"/>
            <a:ext cx="4392488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94824" y="2377088"/>
            <a:ext cx="2108888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84784"/>
            <a:ext cx="117538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06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38411"/>
            <a:ext cx="11058525" cy="5114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2276872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624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412776"/>
            <a:ext cx="11630025" cy="4737298"/>
            <a:chOff x="280987" y="1412776"/>
            <a:chExt cx="11630025" cy="47372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1412776"/>
              <a:ext cx="11630025" cy="3829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65849" y="5445224"/>
              <a:ext cx="11039475" cy="7048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5445224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6487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35360" y="1340768"/>
            <a:ext cx="11737305" cy="4512539"/>
            <a:chOff x="335360" y="1340768"/>
            <a:chExt cx="11737305" cy="45125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7419975" cy="3714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-1" r="20299" b="-4675"/>
            <a:stretch/>
          </p:blipFill>
          <p:spPr>
            <a:xfrm>
              <a:off x="7176121" y="4365104"/>
              <a:ext cx="4896544" cy="648072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5229200"/>
              <a:ext cx="1181100" cy="5715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58276" y="5243707"/>
              <a:ext cx="6172200" cy="6096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430476" y="5172050"/>
              <a:ext cx="3571875" cy="628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0512" y="1052736"/>
            <a:ext cx="3990975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12" y="4653136"/>
            <a:ext cx="1092517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62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495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229200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191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6819900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2276872"/>
            <a:ext cx="646747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82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70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12776"/>
            <a:ext cx="1118235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5900" y="3146326"/>
            <a:ext cx="1600200" cy="33147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99456" y="1340768"/>
            <a:ext cx="25202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25280" y="2291744"/>
            <a:ext cx="5147184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938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48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887" y="2564904"/>
            <a:ext cx="7134225" cy="3581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" y="1556792"/>
            <a:ext cx="11591925" cy="6858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1506801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534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616964"/>
            <a:ext cx="112109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05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448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101920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358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84784"/>
            <a:ext cx="1086802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42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83432" y="1340768"/>
            <a:ext cx="7639397" cy="612267"/>
            <a:chOff x="983432" y="1340768"/>
            <a:chExt cx="7639397" cy="6122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3432" y="1340768"/>
              <a:ext cx="2428875" cy="60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31704" y="1400585"/>
              <a:ext cx="5191125" cy="55245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7125" y="2204864"/>
            <a:ext cx="485775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84784"/>
            <a:ext cx="11744325" cy="4343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87888" y="3068960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3264" y="3983360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08568" y="3983360"/>
            <a:ext cx="759594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98936" y="4934336"/>
            <a:ext cx="759594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39816" y="4936529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0793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412776"/>
            <a:ext cx="10668000" cy="165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212976"/>
            <a:ext cx="8355285" cy="347747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44072" y="1305336"/>
            <a:ext cx="1728192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2241451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29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84784"/>
            <a:ext cx="11020425" cy="3790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88288" y="2420888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84784"/>
            <a:ext cx="1111567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56792"/>
            <a:ext cx="1107757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12776"/>
            <a:ext cx="10753725" cy="2990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63552" y="1354104"/>
            <a:ext cx="3384376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409840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360" y="3409584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35959" y="3408416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484784"/>
            <a:ext cx="10506075" cy="2857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20136" y="2397648"/>
            <a:ext cx="4104456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70440" y="3409584"/>
            <a:ext cx="909136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61975" y="1268760"/>
            <a:ext cx="11068050" cy="5524500"/>
            <a:chOff x="561975" y="1268760"/>
            <a:chExt cx="11068050" cy="55245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9125" y="1268760"/>
              <a:ext cx="10953750" cy="3762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1975" y="5031135"/>
              <a:ext cx="11068050" cy="17621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39816" y="3212976"/>
            <a:ext cx="720080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33736" y="4944240"/>
            <a:ext cx="1354752" cy="7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837</TotalTime>
  <Words>1</Words>
  <Application>Microsoft Office PowerPoint</Application>
  <PresentationFormat>宽屏</PresentationFormat>
  <Paragraphs>1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2025-10-26T07:42:44Z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