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18" r:id="rId2"/>
    <p:sldId id="319" r:id="rId3"/>
    <p:sldId id="320" r:id="rId4"/>
    <p:sldId id="321" r:id="rId5"/>
    <p:sldId id="322" r:id="rId6"/>
    <p:sldId id="323" r:id="rId7"/>
    <p:sldId id="324" r:id="rId8"/>
    <p:sldId id="325" r:id="rId9"/>
    <p:sldId id="326" r:id="rId10"/>
    <p:sldId id="327" r:id="rId11"/>
    <p:sldId id="328" r:id="rId12"/>
    <p:sldId id="329" r:id="rId13"/>
    <p:sldId id="330" r:id="rId14"/>
    <p:sldId id="331" r:id="rId15"/>
    <p:sldId id="332" r:id="rId16"/>
    <p:sldId id="333" r:id="rId17"/>
    <p:sldId id="334" r:id="rId18"/>
    <p:sldId id="335" r:id="rId19"/>
    <p:sldId id="336" r:id="rId20"/>
    <p:sldId id="337" r:id="rId21"/>
    <p:sldId id="338" r:id="rId22"/>
    <p:sldId id="339" r:id="rId23"/>
    <p:sldId id="340" r:id="rId24"/>
    <p:sldId id="341" r:id="rId25"/>
    <p:sldId id="342" r:id="rId26"/>
    <p:sldId id="343" r:id="rId27"/>
    <p:sldId id="344" r:id="rId28"/>
    <p:sldId id="345" r:id="rId29"/>
    <p:sldId id="346" r:id="rId30"/>
    <p:sldId id="347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3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2025/10/26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2025/10/26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9412" y="3152775"/>
            <a:ext cx="6353175" cy="55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5630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1340768"/>
            <a:ext cx="10122917" cy="5247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968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340768"/>
            <a:ext cx="11591925" cy="47339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159896" y="3212976"/>
            <a:ext cx="1224136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550296" y="5217008"/>
            <a:ext cx="1124704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19783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412776"/>
            <a:ext cx="11525250" cy="2695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76120" y="3212976"/>
            <a:ext cx="4682505" cy="32110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3434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484784"/>
            <a:ext cx="10972800" cy="37338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032104" y="1354104"/>
            <a:ext cx="1440160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616280" y="2348880"/>
            <a:ext cx="1080120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117432" y="4348368"/>
            <a:ext cx="1379264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41147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340768"/>
            <a:ext cx="11544300" cy="46767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935760" y="4498072"/>
            <a:ext cx="1800200" cy="13681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75149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412776"/>
            <a:ext cx="11449050" cy="41243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400352" y="1365152"/>
            <a:ext cx="1944216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517448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412776"/>
            <a:ext cx="11544300" cy="4791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8890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340768"/>
            <a:ext cx="11449050" cy="1924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95750" y="3140968"/>
            <a:ext cx="4000500" cy="280987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336360" y="1293144"/>
            <a:ext cx="151216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215680" y="2317272"/>
            <a:ext cx="151216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22778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500187"/>
            <a:ext cx="11496675" cy="38576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264352" y="3428999"/>
            <a:ext cx="1080120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265632" y="4428743"/>
            <a:ext cx="1182296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337248" y="4428743"/>
            <a:ext cx="1182296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25063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412776"/>
            <a:ext cx="11477625" cy="809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76737" y="2230785"/>
            <a:ext cx="3438525" cy="314325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275202" y="1328576"/>
            <a:ext cx="1080120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96243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412776"/>
            <a:ext cx="11610975" cy="4791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310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3" y="1268760"/>
            <a:ext cx="10649074" cy="5468208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696400" y="4293096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06487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412776"/>
            <a:ext cx="11525250" cy="38100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416480" y="4437112"/>
            <a:ext cx="1080120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63620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412776"/>
            <a:ext cx="11439525" cy="4810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1914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47662" y="1412776"/>
            <a:ext cx="11496675" cy="3672408"/>
            <a:chOff x="347662" y="1340768"/>
            <a:chExt cx="11496675" cy="367240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47662" y="1340768"/>
              <a:ext cx="11496675" cy="26574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81087" y="4298801"/>
              <a:ext cx="10763250" cy="714375"/>
            </a:xfrm>
            <a:prstGeom prst="rect">
              <a:avLst/>
            </a:prstGeom>
          </p:spPr>
        </p:pic>
      </p:grp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416480" y="4370809"/>
            <a:ext cx="1080120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278296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357858"/>
            <a:ext cx="11353800" cy="3943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3700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412776"/>
            <a:ext cx="11658600" cy="49434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783632" y="5445224"/>
            <a:ext cx="1080120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990384" y="5445224"/>
            <a:ext cx="1080120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49380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1412776"/>
            <a:ext cx="10744200" cy="49053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272464" y="3356992"/>
            <a:ext cx="1080120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871152" y="4381120"/>
            <a:ext cx="1232960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810448" y="5445224"/>
            <a:ext cx="1232960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30487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" y="1412776"/>
            <a:ext cx="10706100" cy="49625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847528" y="4365104"/>
            <a:ext cx="1080120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187624" y="4365104"/>
            <a:ext cx="1284640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956232" y="5438000"/>
            <a:ext cx="1284640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35349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484784"/>
            <a:ext cx="11696700" cy="456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9052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366268"/>
            <a:ext cx="10752509" cy="5338984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912424" y="2348880"/>
            <a:ext cx="1080120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83584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3850" y="272752"/>
            <a:ext cx="11544300" cy="63246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464152" y="3729224"/>
            <a:ext cx="4464496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295000" y="4748384"/>
            <a:ext cx="4008912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200456" y="4728968"/>
            <a:ext cx="1728192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295000" y="5748128"/>
            <a:ext cx="667320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78195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3050" y="1844824"/>
            <a:ext cx="9105900" cy="3409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7428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1412776"/>
            <a:ext cx="10982325" cy="38195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143672" y="2336688"/>
            <a:ext cx="1080120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215544" y="2336688"/>
            <a:ext cx="1080120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118776" y="4323984"/>
            <a:ext cx="1625296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74611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1412776"/>
            <a:ext cx="10934700" cy="36957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552384" y="1340768"/>
            <a:ext cx="187220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943872" y="3340256"/>
            <a:ext cx="187220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72962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484784"/>
            <a:ext cx="11534775" cy="38004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670968" y="3369184"/>
            <a:ext cx="1080120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41321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484784"/>
            <a:ext cx="11534775" cy="37147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735960" y="1412776"/>
            <a:ext cx="1296144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76520" y="1412776"/>
            <a:ext cx="115676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81544" y="2420888"/>
            <a:ext cx="115676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773048" y="3424456"/>
            <a:ext cx="1347592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17333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4475" y="1724025"/>
            <a:ext cx="9163050" cy="3409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4254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80975" y="1484784"/>
            <a:ext cx="11830050" cy="3899123"/>
            <a:chOff x="180975" y="1484784"/>
            <a:chExt cx="11830050" cy="389912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80975" y="1484784"/>
              <a:ext cx="11830050" cy="19145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48766" y="3717032"/>
              <a:ext cx="10991850" cy="1666875"/>
            </a:xfrm>
            <a:prstGeom prst="rect">
              <a:avLst/>
            </a:prstGeom>
          </p:spPr>
        </p:pic>
      </p:grp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272464" y="3717032"/>
            <a:ext cx="1008112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31530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838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81</cp:revision>
  <dcterms:created xsi:type="dcterms:W3CDTF">2015-09-16T06:44:00Z</dcterms:created>
  <dcterms:modified xsi:type="dcterms:W3CDTF">2025-10-26T06:25:22Z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