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02" r:id="rId2"/>
    <p:sldId id="348" r:id="rId3"/>
    <p:sldId id="347" r:id="rId4"/>
    <p:sldId id="346" r:id="rId5"/>
    <p:sldId id="345" r:id="rId6"/>
    <p:sldId id="344" r:id="rId7"/>
    <p:sldId id="343" r:id="rId8"/>
    <p:sldId id="342" r:id="rId9"/>
    <p:sldId id="341" r:id="rId10"/>
    <p:sldId id="340" r:id="rId11"/>
    <p:sldId id="339" r:id="rId12"/>
    <p:sldId id="338" r:id="rId13"/>
    <p:sldId id="337" r:id="rId14"/>
    <p:sldId id="336" r:id="rId15"/>
    <p:sldId id="335" r:id="rId16"/>
    <p:sldId id="334" r:id="rId17"/>
    <p:sldId id="333" r:id="rId18"/>
    <p:sldId id="332" r:id="rId19"/>
    <p:sldId id="331" r:id="rId20"/>
    <p:sldId id="330" r:id="rId21"/>
    <p:sldId id="329" r:id="rId22"/>
    <p:sldId id="328" r:id="rId23"/>
    <p:sldId id="327" r:id="rId24"/>
    <p:sldId id="326" r:id="rId25"/>
    <p:sldId id="325" r:id="rId26"/>
    <p:sldId id="324" r:id="rId27"/>
    <p:sldId id="349" r:id="rId28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413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Relationship Id="rId35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2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25875" y="3067050"/>
            <a:ext cx="4540250" cy="723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125" y="764540"/>
            <a:ext cx="9728200" cy="2762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9560" y="3573145"/>
            <a:ext cx="9417050" cy="30289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069261" y="2529834"/>
            <a:ext cx="441721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3325" y="1143000"/>
            <a:ext cx="9785350" cy="4572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44752" y="2880817"/>
            <a:ext cx="441721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1425" y="2305050"/>
            <a:ext cx="9709150" cy="2247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367952" y="3425762"/>
            <a:ext cx="5248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95516" y="4016889"/>
            <a:ext cx="115292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1425" y="1268730"/>
            <a:ext cx="9709150" cy="4121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10061" y="1818634"/>
            <a:ext cx="5248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217043" y="2382053"/>
            <a:ext cx="5248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2850" y="1052830"/>
            <a:ext cx="9766300" cy="4394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915370" y="2178852"/>
            <a:ext cx="82041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499078" y="2188087"/>
            <a:ext cx="1143685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515" y="908685"/>
            <a:ext cx="9747250" cy="2311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515" y="3383280"/>
            <a:ext cx="9747250" cy="28003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005915" y="2077253"/>
            <a:ext cx="90354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457842" y="2058779"/>
            <a:ext cx="90354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774351" y="2686852"/>
            <a:ext cx="681867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270642" y="4487943"/>
            <a:ext cx="922013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356242" y="5670198"/>
            <a:ext cx="1503903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8740" y="909955"/>
            <a:ext cx="9296400" cy="5175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10642" y="867289"/>
            <a:ext cx="838885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76605" y="1467652"/>
            <a:ext cx="206732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250351" y="2058781"/>
            <a:ext cx="838885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1425" y="1304925"/>
            <a:ext cx="9709150" cy="4248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9550" y="1946275"/>
            <a:ext cx="9232900" cy="2965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452898" y="1957180"/>
            <a:ext cx="811175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12170" y="2548308"/>
            <a:ext cx="589503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949842" y="4349398"/>
            <a:ext cx="801939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1900" y="1047750"/>
            <a:ext cx="9728200" cy="4762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1900" y="1562100"/>
            <a:ext cx="9728200" cy="3733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53988" y="2640671"/>
            <a:ext cx="441721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8730" y="1238885"/>
            <a:ext cx="9213850" cy="1028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94130" y="2461260"/>
            <a:ext cx="9188450" cy="28194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284170" y="2400526"/>
            <a:ext cx="1236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39297" y="2982416"/>
            <a:ext cx="483823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441188" y="3564308"/>
            <a:ext cx="1236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442496" y="4146199"/>
            <a:ext cx="2529139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936315" y="4746561"/>
            <a:ext cx="70957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2375" y="828040"/>
            <a:ext cx="9747250" cy="1028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63540" y="1217930"/>
            <a:ext cx="4735195" cy="206248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90065" y="3347085"/>
            <a:ext cx="9232900" cy="33782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121043" y="3259508"/>
            <a:ext cx="441721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587152" y="3841398"/>
            <a:ext cx="894303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970134" y="5014416"/>
            <a:ext cx="2076557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738061" y="5605543"/>
            <a:ext cx="5937357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959080" y="6196671"/>
            <a:ext cx="51561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0150" y="873125"/>
            <a:ext cx="9791700" cy="5111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20388" y="4340163"/>
            <a:ext cx="1014375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60500" y="812800"/>
            <a:ext cx="9271000" cy="5232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25626" y="876525"/>
            <a:ext cx="5235392" cy="22084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11588" y="3259506"/>
            <a:ext cx="8846811" cy="28364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2375" y="764540"/>
            <a:ext cx="9747250" cy="5708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15" y="764540"/>
            <a:ext cx="9290050" cy="5918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60970" y="830343"/>
            <a:ext cx="6371465" cy="21437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88679" y="3176379"/>
            <a:ext cx="10029066" cy="35661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5460" y="1412875"/>
            <a:ext cx="8388350" cy="3562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54935" y="1439943"/>
            <a:ext cx="8939174" cy="35754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0025" y="1124585"/>
            <a:ext cx="9251950" cy="4495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8680" y="1172088"/>
            <a:ext cx="10186084" cy="47114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3325" y="836930"/>
            <a:ext cx="9785350" cy="5486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24680" y="1402998"/>
            <a:ext cx="51561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087734" y="5236088"/>
            <a:ext cx="51561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2375" y="1314450"/>
            <a:ext cx="9747250" cy="4229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44751" y="1864817"/>
            <a:ext cx="441721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125" y="1341120"/>
            <a:ext cx="9829800" cy="3810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61624" y="1301397"/>
            <a:ext cx="441721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515" y="1124585"/>
            <a:ext cx="9766300" cy="1568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9560" y="2853055"/>
            <a:ext cx="6115050" cy="2286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226279" y="2215798"/>
            <a:ext cx="441721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2850" y="908685"/>
            <a:ext cx="9766300" cy="5232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53988" y="2640671"/>
            <a:ext cx="441721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263225" y="5042126"/>
            <a:ext cx="441721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1425" y="1400175"/>
            <a:ext cx="9709150" cy="4057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53988" y="2640671"/>
            <a:ext cx="441721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2375" y="751205"/>
            <a:ext cx="9747250" cy="35433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47520" y="4294505"/>
            <a:ext cx="5803900" cy="21844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60420" y="6386195"/>
            <a:ext cx="1358900" cy="3746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400415" y="3634105"/>
            <a:ext cx="2724150" cy="28448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263225" y="1329107"/>
            <a:ext cx="441721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2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68</cp:revision>
  <dcterms:created xsi:type="dcterms:W3CDTF">2015-09-16T06:44:00Z</dcterms:created>
  <dcterms:modified xsi:type="dcterms:W3CDTF">2025-10-30T03:21:58Z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