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02" r:id="rId34"/>
    <p:sldId id="303" r:id="rId35"/>
    <p:sldId id="304" r:id="rId36"/>
    <p:sldId id="305" r:id="rId37"/>
    <p:sldId id="306" r:id="rId38"/>
    <p:sldId id="307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2967037"/>
            <a:ext cx="58864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90650"/>
            <a:ext cx="11001375" cy="4076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99106" y="1412776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81438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86250"/>
            <a:ext cx="116109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40768"/>
            <a:ext cx="1103947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5074" y="3140968"/>
            <a:ext cx="7721849" cy="35728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2348880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109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819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0176" y="5276824"/>
            <a:ext cx="1368152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1685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52184" y="1388168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743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9656" y="5517232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40768"/>
            <a:ext cx="1105852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7444" y="3321520"/>
            <a:ext cx="7717110" cy="33741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31504" y="1388168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57712" y="2412296"/>
            <a:ext cx="1390216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3837" y="1412776"/>
            <a:ext cx="11744325" cy="4752528"/>
            <a:chOff x="223837" y="1412776"/>
            <a:chExt cx="11744325" cy="47525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3837" y="1412776"/>
              <a:ext cx="11744325" cy="451485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551384" y="5661248"/>
              <a:ext cx="432048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52480" y="2736021"/>
            <a:ext cx="1080120" cy="369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52480" y="3686997"/>
            <a:ext cx="815328" cy="369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4331245"/>
            <a:ext cx="686544" cy="369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39840" y="4331245"/>
            <a:ext cx="686544" cy="369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29600" y="4185657"/>
            <a:ext cx="6865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60469" y="5455617"/>
            <a:ext cx="579547" cy="369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20789" y="5455617"/>
            <a:ext cx="1308811" cy="369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r="96493" b="80181"/>
          <a:stretch/>
        </p:blipFill>
        <p:spPr>
          <a:xfrm>
            <a:off x="551384" y="4112421"/>
            <a:ext cx="396504" cy="872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1196752"/>
            <a:ext cx="10081120" cy="5423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80952"/>
            <a:ext cx="1104900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0234" y="2892726"/>
            <a:ext cx="4068773" cy="37987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3227647"/>
            <a:ext cx="324036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95350"/>
            <a:ext cx="10401994" cy="541695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00812" y="3093344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95372" y="5007488"/>
            <a:ext cx="248906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71500" y="1268761"/>
            <a:ext cx="10421044" cy="5380812"/>
            <a:chOff x="571500" y="1268760"/>
            <a:chExt cx="11049000" cy="57050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500" y="1268760"/>
              <a:ext cx="11049000" cy="2790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0403" y="4316336"/>
              <a:ext cx="10106025" cy="26574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24392" y="2145048"/>
            <a:ext cx="1368152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97256" y="3083832"/>
            <a:ext cx="899264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5841840"/>
            <a:ext cx="1296144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84784"/>
            <a:ext cx="10972800" cy="2676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3872" y="2348880"/>
            <a:ext cx="6768752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22848" y="3312048"/>
            <a:ext cx="2900944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4343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39816" y="4017256"/>
            <a:ext cx="7416824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191750" cy="4591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1329382"/>
            <a:ext cx="10369152" cy="62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2268166"/>
            <a:ext cx="10369152" cy="62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3267910"/>
            <a:ext cx="10369152" cy="62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4218886"/>
            <a:ext cx="10369152" cy="62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5182054"/>
            <a:ext cx="7416824" cy="62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1847"/>
          <a:stretch/>
        </p:blipFill>
        <p:spPr>
          <a:xfrm>
            <a:off x="576262" y="1412776"/>
            <a:ext cx="11039475" cy="25922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537" y="3105869"/>
            <a:ext cx="4352925" cy="34194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99106" y="3361744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296702"/>
            <a:ext cx="11306175" cy="4652578"/>
            <a:chOff x="442912" y="1232756"/>
            <a:chExt cx="11306175" cy="46525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484784"/>
              <a:ext cx="11306175" cy="440055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343472" y="1232756"/>
              <a:ext cx="9721080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49607" y="1711815"/>
            <a:ext cx="1194466" cy="369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16007" y="2295887"/>
            <a:ext cx="663769" cy="61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12690" y="2363789"/>
            <a:ext cx="636918" cy="369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09927" y="2295887"/>
            <a:ext cx="663769" cy="61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1148" y="3465576"/>
            <a:ext cx="636918" cy="369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65132" y="3965448"/>
            <a:ext cx="636918" cy="369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05996" y="3965448"/>
            <a:ext cx="567700" cy="369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69676" y="4440936"/>
            <a:ext cx="1446604" cy="369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4453128"/>
            <a:ext cx="1053872" cy="369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73288" y="4928616"/>
            <a:ext cx="762472" cy="369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35960" y="4940808"/>
            <a:ext cx="1440160" cy="369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34300" y="5416296"/>
            <a:ext cx="901460" cy="369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97376"/>
            <a:ext cx="11077575" cy="16287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24192" y="5085184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079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6175" y="3093369"/>
            <a:ext cx="4819650" cy="34480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04112" y="1330504"/>
            <a:ext cx="1584176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29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638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5097152"/>
            <a:ext cx="1152128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03424" y="5097152"/>
            <a:ext cx="1656872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28576"/>
            <a:ext cx="1075372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287" y="3200410"/>
            <a:ext cx="9877425" cy="3562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2246786"/>
            <a:ext cx="1872208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306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80952"/>
            <a:ext cx="115824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57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7"/>
            <a:ext cx="10042294" cy="540060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4648" y="4021658"/>
            <a:ext cx="5859384" cy="2575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960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2776"/>
            <a:ext cx="10763250" cy="4410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4374" y="2636912"/>
            <a:ext cx="11070257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4374" y="4229881"/>
            <a:ext cx="11070257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913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40768"/>
            <a:ext cx="107727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51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484784"/>
            <a:ext cx="119634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6792"/>
            <a:ext cx="116681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28650" y="1340768"/>
            <a:ext cx="10934700" cy="5238750"/>
            <a:chOff x="628650" y="1340768"/>
            <a:chExt cx="10934700" cy="52387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8650" y="1340768"/>
              <a:ext cx="10934700" cy="1581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0087" y="2921918"/>
              <a:ext cx="10791825" cy="36576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92997" y="2257004"/>
            <a:ext cx="1187579" cy="739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150" y="3356992"/>
            <a:ext cx="105537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93144"/>
            <a:ext cx="11049000" cy="5410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352" y="2132856"/>
            <a:ext cx="7056784" cy="4570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40768"/>
            <a:ext cx="10953750" cy="4648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9125" y="4221088"/>
            <a:ext cx="11165507" cy="194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860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2025-10-26T06:53:37Z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