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100387"/>
            <a:ext cx="48006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77500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34888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02160" y="4421520"/>
            <a:ext cx="1606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2987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35699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1528" y="4442080"/>
            <a:ext cx="10101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1528" y="5363733"/>
            <a:ext cx="83728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2776"/>
            <a:ext cx="1045845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36107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77928" y="2361072"/>
            <a:ext cx="24626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0664" y="3421776"/>
            <a:ext cx="6977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59" y="4482480"/>
            <a:ext cx="738946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8991" y="5530992"/>
            <a:ext cx="712921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182225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144782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51007" y="2484144"/>
            <a:ext cx="862661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3489388"/>
            <a:ext cx="201622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5400"/>
            <a:ext cx="11440591" cy="539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9700"/>
            <a:ext cx="10895955" cy="533146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61928" y="465313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9576" y="579918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5788896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9656" y="5788896"/>
            <a:ext cx="26806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1305336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45746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88680" y="3603512"/>
            <a:ext cx="21870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412776"/>
            <a:ext cx="97821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7" y="2361072"/>
            <a:ext cx="182827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5415" y="4665360"/>
            <a:ext cx="130042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97719" y="4665360"/>
            <a:ext cx="15388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07703" y="5811408"/>
            <a:ext cx="14927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3548632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59944" y="4694680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556792"/>
            <a:ext cx="1029652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52136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0192" y="2667408"/>
            <a:ext cx="1823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47584" y="3813456"/>
            <a:ext cx="16360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63080" y="368160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3975"/>
            <a:ext cx="11144250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3573016"/>
            <a:ext cx="82639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0480" y="4719064"/>
            <a:ext cx="39814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21643"/>
            <a:ext cx="11029950" cy="5419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3" y="4677520"/>
            <a:ext cx="673911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3991" y="5750988"/>
            <a:ext cx="383590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4773912"/>
            <a:ext cx="41764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68127"/>
            <a:ext cx="11029950" cy="5229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466532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248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484592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70620"/>
            <a:ext cx="108204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915525" cy="205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52682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217282"/>
            <a:ext cx="11116816" cy="2299692"/>
            <a:chOff x="335360" y="1340768"/>
            <a:chExt cx="11116816" cy="2299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340768"/>
              <a:ext cx="521017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2204864"/>
              <a:ext cx="1097280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3011810"/>
              <a:ext cx="8181975" cy="628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730708"/>
            <a:ext cx="307657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3737562"/>
            <a:ext cx="4496263" cy="300380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3583" y="3712002"/>
            <a:ext cx="310445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" y="1340768"/>
            <a:ext cx="10594206" cy="53293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1196752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66704" y="3549808"/>
            <a:ext cx="3337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5808" y="2469656"/>
            <a:ext cx="18878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66848" y="3713240"/>
            <a:ext cx="18878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1024" y="3713240"/>
            <a:ext cx="30552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84784"/>
            <a:ext cx="10201275" cy="2019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636912"/>
            <a:ext cx="59046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6792"/>
            <a:ext cx="110680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199288"/>
            <a:ext cx="111252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