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3052762"/>
            <a:ext cx="115919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595437"/>
            <a:ext cx="9315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980728"/>
            <a:ext cx="11001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43100"/>
            <a:ext cx="99822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227687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0832" y="330100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63056" y="4227592"/>
            <a:ext cx="14927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512" y="773385"/>
            <a:ext cx="932497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1340768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276872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352912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340464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36515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81712" y="523001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75" y="1484784"/>
            <a:ext cx="11125200" cy="3553941"/>
            <a:chOff x="528675" y="1484784"/>
            <a:chExt cx="11125200" cy="3553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484784"/>
              <a:ext cx="110775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75" y="3429000"/>
              <a:ext cx="1112520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