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2395537"/>
            <a:ext cx="79819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6138"/>
            <a:ext cx="10294367" cy="53132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24212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3037"/>
            <a:ext cx="1160145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5649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1848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1379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24339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69925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63691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66850"/>
            <a:ext cx="1073467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4473688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6792"/>
            <a:ext cx="1073467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1508032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1223962"/>
            <a:ext cx="52482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35038"/>
            <a:ext cx="1062990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74600" y="2481848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2492896"/>
            <a:ext cx="273630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31737" y="4509120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0759752" cy="55037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31413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340371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2348880"/>
            <a:ext cx="28083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234887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6512" y="3385199"/>
            <a:ext cx="157708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338519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6512" y="4421519"/>
            <a:ext cx="92900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017" y="3099390"/>
            <a:ext cx="8296423" cy="35224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1245520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9192" y="1245520"/>
            <a:ext cx="229540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6696"/>
            <a:ext cx="9972427" cy="5342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2420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