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18" r:id="rId2"/>
    <p:sldId id="319" r:id="rId3"/>
    <p:sldId id="320" r:id="rId4"/>
    <p:sldId id="321" r:id="rId5"/>
    <p:sldId id="322" r:id="rId6"/>
    <p:sldId id="323" r:id="rId7"/>
    <p:sldId id="324" r:id="rId8"/>
    <p:sldId id="325" r:id="rId9"/>
    <p:sldId id="326" r:id="rId10"/>
    <p:sldId id="327" r:id="rId11"/>
    <p:sldId id="328" r:id="rId12"/>
    <p:sldId id="329" r:id="rId13"/>
    <p:sldId id="330" r:id="rId14"/>
    <p:sldId id="331" r:id="rId15"/>
    <p:sldId id="332" r:id="rId16"/>
    <p:sldId id="333" r:id="rId17"/>
    <p:sldId id="334" r:id="rId18"/>
    <p:sldId id="335" r:id="rId19"/>
    <p:sldId id="336" r:id="rId20"/>
    <p:sldId id="337" r:id="rId21"/>
    <p:sldId id="338" r:id="rId22"/>
    <p:sldId id="339" r:id="rId23"/>
    <p:sldId id="340" r:id="rId24"/>
    <p:sldId id="341" r:id="rId25"/>
    <p:sldId id="342" r:id="rId26"/>
    <p:sldId id="343" r:id="rId27"/>
    <p:sldId id="344" r:id="rId28"/>
    <p:sldId id="345" r:id="rId29"/>
    <p:sldId id="346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4275" y="2928937"/>
            <a:ext cx="4743450" cy="100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630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68760"/>
            <a:ext cx="11572875" cy="2743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2996952"/>
            <a:ext cx="7199790" cy="368314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3284984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968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484784"/>
            <a:ext cx="11077575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783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12776"/>
            <a:ext cx="11753850" cy="47529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312024" y="2348880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189080" y="4421520"/>
            <a:ext cx="1235512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43434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71462" y="1427609"/>
            <a:ext cx="11666235" cy="4881711"/>
            <a:chOff x="271462" y="1340768"/>
            <a:chExt cx="11666235" cy="488171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1462" y="1340768"/>
              <a:ext cx="11649075" cy="27908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69647" y="4365104"/>
              <a:ext cx="11068050" cy="1857375"/>
            </a:xfrm>
            <a:prstGeom prst="rect">
              <a:avLst/>
            </a:prstGeom>
          </p:spPr>
        </p:pic>
      </p:grp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904312" y="3359711"/>
            <a:ext cx="1368152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295800" y="4451945"/>
            <a:ext cx="1224136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161176" y="5451689"/>
            <a:ext cx="1374984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41147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12776"/>
            <a:ext cx="11725275" cy="48672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28248" y="5397600"/>
            <a:ext cx="1512168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75149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556792"/>
            <a:ext cx="11449050" cy="4191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08168" y="1521360"/>
            <a:ext cx="1872208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51744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8"/>
            <a:ext cx="11620500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890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2776"/>
            <a:ext cx="11630025" cy="28575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672064" y="1412776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616280" y="2454073"/>
            <a:ext cx="1224136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22778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40768"/>
            <a:ext cx="11715750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063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400" y="1091968"/>
            <a:ext cx="7839075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243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47148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36427" y="5490601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0310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844824"/>
            <a:ext cx="11239500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487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340768"/>
            <a:ext cx="11049000" cy="2819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2996952"/>
            <a:ext cx="5904656" cy="37862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15480" y="3455761"/>
            <a:ext cx="3168352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63620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412776"/>
            <a:ext cx="11049000" cy="45148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800123" y="2289064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677947" y="5154184"/>
            <a:ext cx="1654333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81914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484784"/>
            <a:ext cx="11039475" cy="35337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768407" y="3354745"/>
            <a:ext cx="1512169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27829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40768"/>
            <a:ext cx="11649075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700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84784"/>
            <a:ext cx="11391900" cy="158115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567608" y="3045742"/>
            <a:ext cx="7968952" cy="3577760"/>
            <a:chOff x="2567608" y="3045742"/>
            <a:chExt cx="7968952" cy="357776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67608" y="3065934"/>
              <a:ext cx="7968952" cy="3557568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864152" y="3045742"/>
              <a:ext cx="3549662" cy="349432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49380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340768"/>
            <a:ext cx="10734675" cy="166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5960" y="2348880"/>
            <a:ext cx="4295775" cy="4181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6" y="3140968"/>
            <a:ext cx="3829050" cy="69532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12974" y="3042329"/>
            <a:ext cx="4086882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30487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484784"/>
            <a:ext cx="107442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349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556792"/>
            <a:ext cx="10801350" cy="43053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9416" y="2178233"/>
            <a:ext cx="10801200" cy="36838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9052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412776"/>
            <a:ext cx="1071562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584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484784"/>
            <a:ext cx="10925175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195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340768"/>
            <a:ext cx="10483527" cy="5404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611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40768"/>
            <a:ext cx="11649075" cy="2819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3024460"/>
            <a:ext cx="3984674" cy="376153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19919" y="3284984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2962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355709"/>
            <a:ext cx="10411519" cy="5313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321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47650" y="1340768"/>
            <a:ext cx="11696700" cy="4892774"/>
            <a:chOff x="247650" y="1340768"/>
            <a:chExt cx="11696700" cy="489277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7650" y="1340768"/>
              <a:ext cx="11696700" cy="17049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04875" y="3356992"/>
              <a:ext cx="11039475" cy="28765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17333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547687" y="1268760"/>
            <a:ext cx="11096625" cy="5118914"/>
            <a:chOff x="547687" y="1268760"/>
            <a:chExt cx="11096625" cy="511891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25953" y="2838450"/>
              <a:ext cx="3818359" cy="354922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47687" y="1268760"/>
              <a:ext cx="11096625" cy="1733550"/>
            </a:xfrm>
            <a:prstGeom prst="rect">
              <a:avLst/>
            </a:prstGeom>
          </p:spPr>
        </p:pic>
        <p:grpSp>
          <p:nvGrpSpPr>
            <p:cNvPr id="8" name="组合 7"/>
            <p:cNvGrpSpPr/>
            <p:nvPr/>
          </p:nvGrpSpPr>
          <p:grpSpPr>
            <a:xfrm>
              <a:off x="695400" y="3284984"/>
              <a:ext cx="4438650" cy="3092621"/>
              <a:chOff x="695400" y="3284984"/>
              <a:chExt cx="4438650" cy="3092621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95400" y="3284984"/>
                <a:ext cx="3200400" cy="561975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95400" y="4041562"/>
                <a:ext cx="2743200" cy="571500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95400" y="4941540"/>
                <a:ext cx="4438650" cy="647700"/>
              </a:xfrm>
              <a:prstGeom prst="rect">
                <a:avLst/>
              </a:prstGeom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43025" y="5739430"/>
                <a:ext cx="4391025" cy="638175"/>
              </a:xfrm>
              <a:prstGeom prst="rect">
                <a:avLst/>
              </a:prstGeom>
            </p:spPr>
          </p:pic>
        </p:grpSp>
      </p:grp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344472" y="2250241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4254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84784"/>
            <a:ext cx="11610975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530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837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2025-10-26T08:17:20Z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