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3048000"/>
            <a:ext cx="53721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060848"/>
            <a:ext cx="102012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45815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3333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419445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1412776"/>
            <a:ext cx="3240360" cy="2371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4077072"/>
            <a:ext cx="110204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338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9445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692696"/>
            <a:ext cx="43529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4725144"/>
            <a:ext cx="110490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232224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977744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196752"/>
            <a:ext cx="77914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441048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916832"/>
            <a:ext cx="81248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6792"/>
            <a:ext cx="111633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35060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1124744"/>
            <a:ext cx="68675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155679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