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15" r:id="rId47"/>
    <p:sldId id="316" r:id="rId48"/>
    <p:sldId id="317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48000"/>
            <a:ext cx="76295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3488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7" y="5492848"/>
            <a:ext cx="3312369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4389488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5672" y="5444080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2396504"/>
            <a:ext cx="48245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66850"/>
            <a:ext cx="10944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789088"/>
            <a:ext cx="10287000" cy="5907966"/>
            <a:chOff x="1415480" y="977418"/>
            <a:chExt cx="10287000" cy="5907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977418"/>
              <a:ext cx="10191750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4961334"/>
              <a:ext cx="10287000" cy="1924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912752"/>
            <a:ext cx="42484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75496" y="58203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99" y="1412776"/>
            <a:ext cx="10296525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07248" y="347891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4533504"/>
            <a:ext cx="957706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5557632"/>
            <a:ext cx="86409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9918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700808"/>
            <a:ext cx="9525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980728"/>
            <a:ext cx="5600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22454"/>
            <a:ext cx="6954936" cy="355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39425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28750"/>
            <a:ext cx="110680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1423430"/>
            <a:ext cx="374441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49289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47800"/>
            <a:ext cx="1108710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2456320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735497"/>
            <a:ext cx="403244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1268760"/>
            <a:ext cx="5476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51088" y="3525392"/>
            <a:ext cx="17281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27212"/>
            <a:ext cx="10991850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3609592"/>
            <a:ext cx="597666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196752"/>
            <a:ext cx="8477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28800"/>
            <a:ext cx="103727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760178"/>
            <a:ext cx="741682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480704"/>
            <a:ext cx="252028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15640" y="5553088"/>
            <a:ext cx="193208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68760"/>
            <a:ext cx="85344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" y="1268760"/>
            <a:ext cx="9571236" cy="54069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149128"/>
            <a:ext cx="1296145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17977" y="3063272"/>
            <a:ext cx="88168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4026057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5456" y="5001417"/>
            <a:ext cx="718680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28737"/>
            <a:ext cx="11115675" cy="4200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2408696"/>
            <a:ext cx="33843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63419" y="252224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16888" y="3645024"/>
            <a:ext cx="149128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69568"/>
            <a:ext cx="4615467" cy="340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1804987"/>
            <a:ext cx="5048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348880"/>
            <a:ext cx="5400600" cy="4052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351990"/>
            <a:ext cx="388843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46626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4462"/>
            <a:ext cx="1105852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351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8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66850"/>
            <a:ext cx="110775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62650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59743"/>
            <a:ext cx="1117282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5911601"/>
            <a:ext cx="13681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984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172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1340768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28281" y="3501008"/>
            <a:ext cx="2711269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4593320"/>
            <a:ext cx="208823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9" y="4610480"/>
            <a:ext cx="547154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5702792"/>
            <a:ext cx="446449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266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082652"/>
            <a:ext cx="5328738" cy="373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9" y="3117751"/>
            <a:ext cx="5040560" cy="3602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443048"/>
            <a:ext cx="42484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1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0224070" cy="55160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6406" y="1124744"/>
            <a:ext cx="134365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212066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498879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7395" y="594928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685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2434224"/>
            <a:ext cx="108012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347724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242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790700"/>
            <a:ext cx="48387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12776"/>
            <a:ext cx="102774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4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9125" y="1340768"/>
            <a:ext cx="10953750" cy="5169743"/>
            <a:chOff x="619125" y="1340768"/>
            <a:chExt cx="10953750" cy="5169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00" y="1340768"/>
              <a:ext cx="1028700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125" y="4653136"/>
              <a:ext cx="10953750" cy="1857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5667167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428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423987"/>
            <a:ext cx="101441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340768"/>
            <a:ext cx="8724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23987"/>
            <a:ext cx="10534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246" y="3068985"/>
            <a:ext cx="5809505" cy="35010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2394282"/>
            <a:ext cx="439248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2025-10-26T08:26:32Z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