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1" r:id="rId14"/>
    <p:sldId id="332" r:id="rId15"/>
    <p:sldId id="333" r:id="rId16"/>
    <p:sldId id="335" r:id="rId17"/>
    <p:sldId id="334" r:id="rId18"/>
    <p:sldId id="336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02" r:id="rId32"/>
    <p:sldId id="30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337" y="3717032"/>
            <a:ext cx="52673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76062" y="3212976"/>
            <a:ext cx="792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176144"/>
            <a:ext cx="792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62" y="2564904"/>
            <a:ext cx="3571875" cy="3886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10952" y="2193244"/>
            <a:ext cx="100811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9632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2564904"/>
            <a:ext cx="3429000" cy="3171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88736" y="1521360"/>
            <a:ext cx="792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571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1484784"/>
            <a:ext cx="367240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5752" y="3513200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74615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57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013176"/>
            <a:ext cx="792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2575"/>
            <a:ext cx="105822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3212976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52688" y="4237104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175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2389660"/>
            <a:ext cx="29523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909"/>
          <a:stretch/>
        </p:blipFill>
        <p:spPr>
          <a:xfrm>
            <a:off x="342900" y="1484785"/>
            <a:ext cx="11506200" cy="18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562" y="3140968"/>
            <a:ext cx="4714875" cy="2562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384885"/>
            <a:ext cx="936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484784"/>
            <a:ext cx="11506200" cy="3816424"/>
            <a:chOff x="342900" y="1268760"/>
            <a:chExt cx="11506200" cy="3816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8091"/>
            <a:stretch/>
          </p:blipFill>
          <p:spPr>
            <a:xfrm>
              <a:off x="342900" y="1268760"/>
              <a:ext cx="11506200" cy="19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6059" y="3361159"/>
              <a:ext cx="1029652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6862"/>
            <a:ext cx="11563350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71912" y="4401680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2235354"/>
            <a:ext cx="3619500" cy="304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1389152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6792"/>
            <a:ext cx="106489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424" y="3272060"/>
            <a:ext cx="10835183" cy="257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867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2494" y="4581128"/>
            <a:ext cx="10960130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47480" y="2097424"/>
            <a:ext cx="28803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99270" y="3190308"/>
            <a:ext cx="1276401" cy="63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63188"/>
            <a:ext cx="10349607" cy="53781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8" y="3908672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32" y="4774304"/>
            <a:ext cx="1296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217" y="4941168"/>
            <a:ext cx="5534025" cy="17621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00037" y="1340768"/>
            <a:ext cx="11591925" cy="5182671"/>
            <a:chOff x="300037" y="1340768"/>
            <a:chExt cx="11591925" cy="5182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1340768"/>
              <a:ext cx="11591925" cy="3733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217202"/>
              <a:ext cx="40767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9240" y="5951939"/>
              <a:ext cx="4657725" cy="5715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22809"/>
            <a:ext cx="792088" cy="61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325" y="2498405"/>
            <a:ext cx="3943350" cy="3219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1448780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8176" y="2445272"/>
            <a:ext cx="10713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