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3119437"/>
            <a:ext cx="47815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28750"/>
            <a:ext cx="11010900" cy="4000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2404057"/>
            <a:ext cx="324036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07728" y="3489145"/>
            <a:ext cx="401646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74000" y="4549849"/>
            <a:ext cx="485810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3867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3420293"/>
            <a:ext cx="311489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49672" y="4505381"/>
            <a:ext cx="97392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10201275" cy="2924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2368" y="1461544"/>
            <a:ext cx="446449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9435" y="1461544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2139" y="2534440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1484784"/>
            <a:ext cx="48863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76375"/>
            <a:ext cx="10991850" cy="3905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3501008"/>
            <a:ext cx="180020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2800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800" y="2408696"/>
            <a:ext cx="208823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3057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2505088"/>
            <a:ext cx="223224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28800"/>
            <a:ext cx="10925175" cy="297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2661296"/>
            <a:ext cx="151216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4314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2564904"/>
            <a:ext cx="288032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1816" y="3747528"/>
            <a:ext cx="288032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4943042"/>
            <a:ext cx="100811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340768"/>
            <a:ext cx="106203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4352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399" y="2480704"/>
            <a:ext cx="1919337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80048" y="3669408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75918" y="4845920"/>
            <a:ext cx="3744417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4267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2553856"/>
            <a:ext cx="360040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3741416"/>
            <a:ext cx="396044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8048" y="3748672"/>
            <a:ext cx="525658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4936232"/>
            <a:ext cx="201622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4305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800" y="1383753"/>
            <a:ext cx="144016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97240" y="3773385"/>
            <a:ext cx="144016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68056" y="4943817"/>
            <a:ext cx="362854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0075" y="1340768"/>
            <a:ext cx="10991850" cy="5184576"/>
            <a:chOff x="600075" y="1340768"/>
            <a:chExt cx="10991850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4362" y="1340768"/>
              <a:ext cx="10963275" cy="3133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0075" y="4763219"/>
              <a:ext cx="10991850" cy="17621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1365152"/>
            <a:ext cx="129614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26392" y="1365152"/>
            <a:ext cx="233390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31192" y="4620416"/>
            <a:ext cx="166906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62087"/>
            <a:ext cx="116014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68760"/>
            <a:ext cx="110680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4213" y="3130267"/>
            <a:ext cx="4743996" cy="361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2776"/>
            <a:ext cx="111061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4191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1365152"/>
            <a:ext cx="158417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67248" y="4791104"/>
            <a:ext cx="285286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412" y="2420888"/>
            <a:ext cx="63531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00175"/>
            <a:ext cx="10972800" cy="4057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16616" y="3520753"/>
            <a:ext cx="177169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3067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6320" y="1336129"/>
            <a:ext cx="280831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904" y="2457793"/>
            <a:ext cx="1070872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904" y="3603841"/>
            <a:ext cx="293186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29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268760"/>
            <a:ext cx="11096625" cy="38385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76262" y="5254579"/>
            <a:ext cx="11039475" cy="1442645"/>
            <a:chOff x="576262" y="5398595"/>
            <a:chExt cx="11039475" cy="144264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4837" y="5398595"/>
              <a:ext cx="10982325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6262" y="6212590"/>
              <a:ext cx="11039475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5000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75720" y="1340768"/>
            <a:ext cx="158417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84784"/>
            <a:ext cx="108870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00808"/>
            <a:ext cx="109156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8637" y="1412776"/>
            <a:ext cx="11134725" cy="4963244"/>
            <a:chOff x="528637" y="1412776"/>
            <a:chExt cx="11134725" cy="49632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787" y="1412776"/>
              <a:ext cx="11020425" cy="2886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8637" y="4509120"/>
              <a:ext cx="11134725" cy="18669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11976" y="3441192"/>
            <a:ext cx="122413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12104" y="5465064"/>
            <a:ext cx="122413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2962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7808" y="1398272"/>
            <a:ext cx="453650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2025-10-26T07:47:02Z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