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3033712"/>
            <a:ext cx="83534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764704"/>
            <a:ext cx="44672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4355629"/>
            <a:ext cx="1106805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175" y="980728"/>
            <a:ext cx="10915650" cy="5629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909864"/>
            <a:ext cx="864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2104" y="2129064"/>
            <a:ext cx="15035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5722208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0075" y="1124744"/>
            <a:ext cx="10991850" cy="5553390"/>
            <a:chOff x="600075" y="1257729"/>
            <a:chExt cx="10991850" cy="55533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2975" y="1257729"/>
              <a:ext cx="10306050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075" y="4725144"/>
              <a:ext cx="10991850" cy="20859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2276872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0384" y="5673440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1124744"/>
            <a:ext cx="70294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412776"/>
            <a:ext cx="98202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4856968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4833728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12776"/>
            <a:ext cx="102965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484784"/>
            <a:ext cx="10163175" cy="5153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566124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12776"/>
            <a:ext cx="10277475" cy="2076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1412776"/>
            <a:ext cx="9793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7976" y="2583208"/>
            <a:ext cx="53400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412776"/>
            <a:ext cx="11696700" cy="4453458"/>
            <a:chOff x="247650" y="1412776"/>
            <a:chExt cx="11696700" cy="44534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412776"/>
              <a:ext cx="11696700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085184"/>
              <a:ext cx="4095750" cy="78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7" y="1614487"/>
            <a:ext cx="4086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92510"/>
            <a:ext cx="10963275" cy="5276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5805264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980728"/>
            <a:ext cx="508635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4797152"/>
            <a:ext cx="110490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3028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960" y="2492896"/>
            <a:ext cx="60486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608448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340768"/>
            <a:ext cx="10071858" cy="5400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67368" y="4293096"/>
            <a:ext cx="3260879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84784"/>
            <a:ext cx="10229850" cy="4257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6" y="2517280"/>
            <a:ext cx="1872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1962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2609491"/>
            <a:ext cx="25202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887" y="620688"/>
            <a:ext cx="10944225" cy="5798765"/>
            <a:chOff x="623887" y="620688"/>
            <a:chExt cx="10944225" cy="57987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9512" y="620688"/>
              <a:ext cx="4752975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887" y="4581128"/>
              <a:ext cx="10944225" cy="1838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06785"/>
            <a:ext cx="10963275" cy="5362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5793072"/>
            <a:ext cx="38884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