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505075"/>
            <a:ext cx="4752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53650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470820"/>
            <a:ext cx="9865096" cy="192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2888368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27112" y="5192656"/>
            <a:ext cx="23214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4282048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5914" y="1545744"/>
            <a:ext cx="74667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85943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0462195" cy="532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2420888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36928" y="4432568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68760"/>
            <a:ext cx="10879956" cy="54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285876"/>
            <a:ext cx="11239996" cy="54297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221088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861048"/>
            <a:ext cx="640871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799832"/>
            <a:ext cx="885698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5627407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84784"/>
            <a:ext cx="10744200" cy="3461345"/>
            <a:chOff x="839416" y="1556792"/>
            <a:chExt cx="10744200" cy="34613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556792"/>
              <a:ext cx="107442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980" y="4437112"/>
              <a:ext cx="773430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46561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9603432" cy="536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7789"/>
            <a:ext cx="11090647" cy="545931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501317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595196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51512" y="5037560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4113648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844824"/>
            <a:ext cx="90773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068960"/>
            <a:ext cx="1008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5536" y="4172320"/>
            <a:ext cx="1235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0288" y="5135488"/>
            <a:ext cx="8916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4221088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5169607"/>
            <a:ext cx="28083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2319"/>
            <a:ext cx="1161097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948831"/>
            <a:ext cx="1008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4944" y="2252488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62448" y="3212976"/>
            <a:ext cx="17899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