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18" r:id="rId2"/>
    <p:sldId id="319" r:id="rId3"/>
    <p:sldId id="320" r:id="rId4"/>
    <p:sldId id="321" r:id="rId5"/>
    <p:sldId id="322" r:id="rId6"/>
    <p:sldId id="323" r:id="rId7"/>
    <p:sldId id="324" r:id="rId8"/>
    <p:sldId id="325" r:id="rId9"/>
    <p:sldId id="326" r:id="rId10"/>
    <p:sldId id="327" r:id="rId11"/>
    <p:sldId id="328" r:id="rId12"/>
    <p:sldId id="329" r:id="rId13"/>
    <p:sldId id="330" r:id="rId14"/>
    <p:sldId id="331" r:id="rId15"/>
    <p:sldId id="332" r:id="rId16"/>
    <p:sldId id="333" r:id="rId17"/>
    <p:sldId id="334" r:id="rId18"/>
    <p:sldId id="335" r:id="rId19"/>
    <p:sldId id="336" r:id="rId20"/>
    <p:sldId id="337" r:id="rId21"/>
    <p:sldId id="339" r:id="rId22"/>
    <p:sldId id="340" r:id="rId23"/>
    <p:sldId id="341" r:id="rId24"/>
    <p:sldId id="342" r:id="rId25"/>
    <p:sldId id="343" r:id="rId26"/>
    <p:sldId id="344" r:id="rId27"/>
    <p:sldId id="345" r:id="rId28"/>
    <p:sldId id="346" r:id="rId29"/>
    <p:sldId id="347" r:id="rId30"/>
    <p:sldId id="348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5" y="3081337"/>
            <a:ext cx="7715250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5630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1553825" cy="4953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88488" y="5641688"/>
            <a:ext cx="981470" cy="672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968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412776"/>
            <a:ext cx="10963275" cy="4629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4273" y="1412776"/>
            <a:ext cx="3198880" cy="2664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783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3407"/>
          <a:stretch/>
        </p:blipFill>
        <p:spPr>
          <a:xfrm>
            <a:off x="257175" y="1533525"/>
            <a:ext cx="11677650" cy="2903587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9776" y="2492896"/>
            <a:ext cx="981470" cy="672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895872" y="3456064"/>
            <a:ext cx="981470" cy="672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0031" y="3480448"/>
            <a:ext cx="1222601" cy="672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43434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0137" y="2780928"/>
            <a:ext cx="2371725" cy="2333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262" y="1556792"/>
            <a:ext cx="11039475" cy="7905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376" y="1536864"/>
            <a:ext cx="2880320" cy="672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41147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12776"/>
            <a:ext cx="11610975" cy="48101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840415" y="1400584"/>
            <a:ext cx="2061071" cy="672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32991" y="2400328"/>
            <a:ext cx="898513" cy="672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08168" y="4437112"/>
            <a:ext cx="3096344" cy="672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75149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12776"/>
            <a:ext cx="11582400" cy="29813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3645024"/>
            <a:ext cx="981470" cy="672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51744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8775" y="1484784"/>
            <a:ext cx="8934450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890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1484784"/>
            <a:ext cx="10629900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2778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84784"/>
            <a:ext cx="11601450" cy="44862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992544" y="1472592"/>
            <a:ext cx="981470" cy="672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00032" y="2396280"/>
            <a:ext cx="981470" cy="672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979352" y="3345944"/>
            <a:ext cx="1584176" cy="672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9856" y="4296920"/>
            <a:ext cx="1584176" cy="672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25063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84784"/>
            <a:ext cx="11582400" cy="44672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00680" y="5291521"/>
            <a:ext cx="981470" cy="672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96243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12776"/>
            <a:ext cx="11515725" cy="38576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88488" y="4581128"/>
            <a:ext cx="981470" cy="672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0310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287" y="1340768"/>
            <a:ext cx="10639425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487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12776"/>
            <a:ext cx="11591925" cy="44577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583832" y="5197796"/>
            <a:ext cx="4248472" cy="672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81914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9337" y="1633537"/>
            <a:ext cx="7553325" cy="3590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4100" y="1695450"/>
            <a:ext cx="7543800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7829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76225" y="1556792"/>
            <a:ext cx="11639550" cy="3960440"/>
            <a:chOff x="276225" y="1340768"/>
            <a:chExt cx="11639550" cy="396044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6225" y="1340768"/>
              <a:ext cx="11639550" cy="29241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32932" y="4482058"/>
              <a:ext cx="9867900" cy="819150"/>
            </a:xfrm>
            <a:prstGeom prst="rect">
              <a:avLst/>
            </a:prstGeom>
          </p:spPr>
        </p:pic>
      </p:grp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075600" y="3693792"/>
            <a:ext cx="981470" cy="672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895024" y="4735968"/>
            <a:ext cx="981470" cy="672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03700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8237" y="1412776"/>
            <a:ext cx="9915525" cy="52482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775520" y="1449352"/>
            <a:ext cx="1440160" cy="672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49380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484784"/>
            <a:ext cx="10658475" cy="35909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744072" y="2420888"/>
            <a:ext cx="1368152" cy="672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367808" y="3397392"/>
            <a:ext cx="1368152" cy="672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30487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12776"/>
            <a:ext cx="11677650" cy="39052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88488" y="4581128"/>
            <a:ext cx="981470" cy="672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335349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412776"/>
            <a:ext cx="10887075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052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412776"/>
            <a:ext cx="10772775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584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84784"/>
            <a:ext cx="11630025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7428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3" y="1340768"/>
            <a:ext cx="10291316" cy="5344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195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0" y="1340768"/>
            <a:ext cx="10553700" cy="5248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0237" y="2276872"/>
            <a:ext cx="8391525" cy="41433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80176" y="1388168"/>
            <a:ext cx="3692674" cy="672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80793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12776"/>
            <a:ext cx="11544300" cy="38385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279576" y="4424696"/>
            <a:ext cx="2016224" cy="672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4611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340768"/>
            <a:ext cx="10991850" cy="46577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605264" y="1328352"/>
            <a:ext cx="2506959" cy="672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2962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268760"/>
            <a:ext cx="10471720" cy="537364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507018" y="3282902"/>
            <a:ext cx="981470" cy="672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41321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297788"/>
            <a:ext cx="8846393" cy="5390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7333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95275" y="1484784"/>
            <a:ext cx="11756207" cy="3660254"/>
            <a:chOff x="295275" y="1340768"/>
            <a:chExt cx="11756207" cy="366025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5275" y="1340768"/>
              <a:ext cx="11601450" cy="6286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2276872"/>
              <a:ext cx="11068050" cy="2724150"/>
            </a:xfrm>
            <a:prstGeom prst="rect">
              <a:avLst/>
            </a:prstGeom>
          </p:spPr>
        </p:pic>
      </p:grp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063552" y="4377296"/>
            <a:ext cx="981470" cy="672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34254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8524875" cy="32766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80176" y="1447984"/>
            <a:ext cx="981470" cy="672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31530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845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2025-10-26T07:02:11Z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