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18" r:id="rId2"/>
    <p:sldId id="319" r:id="rId3"/>
    <p:sldId id="320" r:id="rId4"/>
    <p:sldId id="321" r:id="rId5"/>
    <p:sldId id="322" r:id="rId6"/>
    <p:sldId id="323" r:id="rId7"/>
    <p:sldId id="324" r:id="rId8"/>
    <p:sldId id="325" r:id="rId9"/>
    <p:sldId id="326" r:id="rId10"/>
    <p:sldId id="327" r:id="rId11"/>
    <p:sldId id="328" r:id="rId12"/>
    <p:sldId id="329" r:id="rId13"/>
    <p:sldId id="330" r:id="rId14"/>
    <p:sldId id="331" r:id="rId15"/>
    <p:sldId id="332" r:id="rId16"/>
    <p:sldId id="333" r:id="rId17"/>
    <p:sldId id="334" r:id="rId18"/>
    <p:sldId id="335" r:id="rId19"/>
    <p:sldId id="336" r:id="rId20"/>
    <p:sldId id="337" r:id="rId21"/>
    <p:sldId id="338" r:id="rId22"/>
    <p:sldId id="339" r:id="rId23"/>
    <p:sldId id="340" r:id="rId24"/>
    <p:sldId id="341" r:id="rId25"/>
    <p:sldId id="342" r:id="rId26"/>
    <p:sldId id="343" r:id="rId27"/>
    <p:sldId id="344" r:id="rId28"/>
    <p:sldId id="345" r:id="rId29"/>
    <p:sldId id="346" r:id="rId30"/>
    <p:sldId id="347" r:id="rId31"/>
    <p:sldId id="348" r:id="rId32"/>
    <p:sldId id="349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9712" y="3086100"/>
            <a:ext cx="9172575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5630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1553825" cy="49434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16480" y="5661248"/>
            <a:ext cx="108012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968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764704"/>
            <a:ext cx="4914900" cy="3343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4221088"/>
            <a:ext cx="9810750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783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556792"/>
            <a:ext cx="10972800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434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3850" y="1466850"/>
            <a:ext cx="11544300" cy="4842470"/>
            <a:chOff x="323850" y="1466850"/>
            <a:chExt cx="11544300" cy="484247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3850" y="1466850"/>
              <a:ext cx="11544300" cy="39243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26690" y="5623520"/>
              <a:ext cx="11029950" cy="68580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16480" y="5589240"/>
            <a:ext cx="108012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41147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412776"/>
            <a:ext cx="11087100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5149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12776"/>
            <a:ext cx="11610975" cy="39147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16480" y="4509120"/>
            <a:ext cx="108012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51744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1225" y="1504950"/>
            <a:ext cx="7829550" cy="3848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5323334"/>
            <a:ext cx="10848975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890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412776"/>
            <a:ext cx="11049000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2778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12776"/>
            <a:ext cx="11658600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5063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412776"/>
            <a:ext cx="11020425" cy="28003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968208" y="2348880"/>
            <a:ext cx="108012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968208" y="3324240"/>
            <a:ext cx="108012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96243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47800"/>
            <a:ext cx="11639550" cy="39624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88488" y="4653136"/>
            <a:ext cx="108012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0310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04800" y="1412776"/>
            <a:ext cx="11582400" cy="4684340"/>
            <a:chOff x="304800" y="1412776"/>
            <a:chExt cx="11582400" cy="468434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4800" y="1412776"/>
              <a:ext cx="11582400" cy="37338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5373216"/>
              <a:ext cx="3324225" cy="723900"/>
            </a:xfrm>
            <a:prstGeom prst="rect">
              <a:avLst/>
            </a:prstGeom>
          </p:spPr>
        </p:pic>
      </p:grp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847528" y="5229200"/>
            <a:ext cx="108012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06487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2512" y="1484784"/>
            <a:ext cx="10086975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620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40768"/>
            <a:ext cx="11658600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1914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484784"/>
            <a:ext cx="11144250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7829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457325"/>
            <a:ext cx="11153775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700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40197" y="1412776"/>
            <a:ext cx="10680278" cy="4543772"/>
            <a:chOff x="740197" y="1412776"/>
            <a:chExt cx="10680278" cy="454377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1525" y="1412776"/>
              <a:ext cx="10648950" cy="2162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40197" y="3861048"/>
              <a:ext cx="8353425" cy="20955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49380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43645" y="1468481"/>
            <a:ext cx="10016852" cy="5128871"/>
            <a:chOff x="543644" y="1412776"/>
            <a:chExt cx="11091143" cy="567893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57212" y="1412776"/>
              <a:ext cx="11077575" cy="4057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43644" y="5491510"/>
              <a:ext cx="8810625" cy="16002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30487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40768"/>
            <a:ext cx="11630025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5349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484784"/>
            <a:ext cx="10801350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052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340768"/>
            <a:ext cx="10782300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584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628800"/>
            <a:ext cx="5915025" cy="3743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0" y="2060848"/>
            <a:ext cx="4429125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195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484784"/>
            <a:ext cx="10734675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7428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671512" y="1052736"/>
            <a:ext cx="10848975" cy="5748114"/>
            <a:chOff x="671512" y="1052736"/>
            <a:chExt cx="10848975" cy="574811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14375" y="1052736"/>
              <a:ext cx="10763250" cy="21717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71512" y="3429000"/>
              <a:ext cx="10848975" cy="3371850"/>
            </a:xfrm>
            <a:prstGeom prst="rect">
              <a:avLst/>
            </a:prstGeom>
          </p:spPr>
        </p:pic>
      </p:grp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3456432"/>
            <a:ext cx="11377264" cy="32982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80793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412776"/>
            <a:ext cx="10772775" cy="2238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7291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38287"/>
            <a:ext cx="11601450" cy="37814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16480" y="4599632"/>
            <a:ext cx="108012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4611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3762" y="1052736"/>
            <a:ext cx="5324475" cy="3695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937" y="4653136"/>
            <a:ext cx="10906125" cy="168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2962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1556792"/>
            <a:ext cx="1059180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321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40629"/>
          <a:stretch/>
        </p:blipFill>
        <p:spPr>
          <a:xfrm>
            <a:off x="300037" y="1418803"/>
            <a:ext cx="11591925" cy="294630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7187" y="3356992"/>
            <a:ext cx="3857625" cy="31146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16480" y="3634736"/>
            <a:ext cx="108012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17333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52450" y="1628800"/>
            <a:ext cx="11051480" cy="3672409"/>
            <a:chOff x="552450" y="1628800"/>
            <a:chExt cx="11051480" cy="367240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b="68803"/>
            <a:stretch/>
          </p:blipFill>
          <p:spPr>
            <a:xfrm>
              <a:off x="552450" y="3645025"/>
              <a:ext cx="10368086" cy="1656184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l="5895" t="63724"/>
            <a:stretch/>
          </p:blipFill>
          <p:spPr>
            <a:xfrm>
              <a:off x="695400" y="1628800"/>
              <a:ext cx="10908530" cy="18002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34254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33910"/>
          <a:stretch/>
        </p:blipFill>
        <p:spPr>
          <a:xfrm>
            <a:off x="479376" y="1556792"/>
            <a:ext cx="10368086" cy="3508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530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835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2025-10-26T06:31:52Z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