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5212" y="3076575"/>
            <a:ext cx="49815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772816"/>
            <a:ext cx="103632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1556792"/>
            <a:ext cx="88201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1049000" cy="3800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96200" y="1268760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03080" y="2305080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56904" y="3320416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944225" cy="3838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87392" y="3345399"/>
            <a:ext cx="158417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51584" y="4389488"/>
            <a:ext cx="136815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40768"/>
            <a:ext cx="10287000" cy="2876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55640" y="2348880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7"/>
            <a:ext cx="10567541" cy="5201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72331" y="2322249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004351" cy="536709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2" y="6093296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1"/>
            <a:ext cx="11177513" cy="551964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2276872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686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2088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10109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19087" y="1412776"/>
            <a:ext cx="11582425" cy="4611216"/>
            <a:chOff x="319087" y="1412776"/>
            <a:chExt cx="11582425" cy="46112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412776"/>
              <a:ext cx="11553825" cy="1743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5862" y="3356992"/>
              <a:ext cx="10915650" cy="2667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5029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146612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2025-10-26T08:18:24Z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